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sldIdLst>
    <p:sldId id="256" r:id="rId5"/>
    <p:sldId id="257" r:id="rId6"/>
    <p:sldId id="260" r:id="rId7"/>
    <p:sldId id="258" r:id="rId8"/>
    <p:sldId id="266" r:id="rId9"/>
    <p:sldId id="261" r:id="rId10"/>
    <p:sldId id="259" r:id="rId11"/>
    <p:sldId id="274" r:id="rId12"/>
    <p:sldId id="275" r:id="rId13"/>
    <p:sldId id="263" r:id="rId14"/>
    <p:sldId id="262" r:id="rId15"/>
    <p:sldId id="269" r:id="rId16"/>
    <p:sldId id="271" r:id="rId17"/>
    <p:sldId id="270" r:id="rId18"/>
    <p:sldId id="264" r:id="rId19"/>
    <p:sldId id="265" r:id="rId20"/>
    <p:sldId id="272" r:id="rId21"/>
    <p:sldId id="267" r:id="rId22"/>
    <p:sldId id="268" r:id="rId23"/>
    <p:sldId id="27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A85B2-B4AE-4357-B29D-D5C81591D03C}" v="14" dt="2025-11-02T10:13:42.223"/>
    <p1510:client id="{E296609F-6B6F-4B66-8966-B90E38B51B1D}" v="7" dt="2025-11-02T12:03:44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Pilarska" userId="6cc37d30-a009-4ccd-82a3-1b604e251b9c" providerId="ADAL" clId="{88BF6190-A0DE-4228-9EA6-1FE439D6248B}"/>
    <pc:docChg chg="undo custSel modSld">
      <pc:chgData name="Justyna Pilarska" userId="6cc37d30-a009-4ccd-82a3-1b604e251b9c" providerId="ADAL" clId="{88BF6190-A0DE-4228-9EA6-1FE439D6248B}" dt="2025-11-02T12:04:21.147" v="631" actId="1076"/>
      <pc:docMkLst>
        <pc:docMk/>
      </pc:docMkLst>
      <pc:sldChg chg="addSp delSp modSp mod">
        <pc:chgData name="Justyna Pilarska" userId="6cc37d30-a009-4ccd-82a3-1b604e251b9c" providerId="ADAL" clId="{88BF6190-A0DE-4228-9EA6-1FE439D6248B}" dt="2025-11-02T12:04:21.147" v="631" actId="1076"/>
        <pc:sldMkLst>
          <pc:docMk/>
          <pc:sldMk cId="2455580967" sldId="256"/>
        </pc:sldMkLst>
        <pc:spChg chg="mod">
          <ac:chgData name="Justyna Pilarska" userId="6cc37d30-a009-4ccd-82a3-1b604e251b9c" providerId="ADAL" clId="{88BF6190-A0DE-4228-9EA6-1FE439D6248B}" dt="2025-11-02T10:05:52.982" v="160" actId="1076"/>
          <ac:spMkLst>
            <pc:docMk/>
            <pc:sldMk cId="2455580967" sldId="256"/>
            <ac:spMk id="2" creationId="{B4D3E1D7-1537-C9F8-AD82-E98A29DCED5F}"/>
          </ac:spMkLst>
        </pc:spChg>
        <pc:spChg chg="del mod">
          <ac:chgData name="Justyna Pilarska" userId="6cc37d30-a009-4ccd-82a3-1b604e251b9c" providerId="ADAL" clId="{88BF6190-A0DE-4228-9EA6-1FE439D6248B}" dt="2025-11-02T09:55:52.900" v="1" actId="478"/>
          <ac:spMkLst>
            <pc:docMk/>
            <pc:sldMk cId="2455580967" sldId="256"/>
            <ac:spMk id="3" creationId="{EB1AB9DE-8FD0-1472-8274-F613F8A84C35}"/>
          </ac:spMkLst>
        </pc:spChg>
        <pc:spChg chg="del">
          <ac:chgData name="Justyna Pilarska" userId="6cc37d30-a009-4ccd-82a3-1b604e251b9c" providerId="ADAL" clId="{88BF6190-A0DE-4228-9EA6-1FE439D6248B}" dt="2025-11-02T10:04:18.339" v="64" actId="26606"/>
          <ac:spMkLst>
            <pc:docMk/>
            <pc:sldMk cId="2455580967" sldId="256"/>
            <ac:spMk id="30" creationId="{FA042AA3-5BE5-3AE5-5A03-B899D5ADD98C}"/>
          </ac:spMkLst>
        </pc:spChg>
        <pc:spChg chg="add">
          <ac:chgData name="Justyna Pilarska" userId="6cc37d30-a009-4ccd-82a3-1b604e251b9c" providerId="ADAL" clId="{88BF6190-A0DE-4228-9EA6-1FE439D6248B}" dt="2025-11-02T10:04:18.339" v="64" actId="26606"/>
          <ac:spMkLst>
            <pc:docMk/>
            <pc:sldMk cId="2455580967" sldId="256"/>
            <ac:spMk id="35" creationId="{F08B39A7-5BF4-341C-12CB-5518793A2ABC}"/>
          </ac:spMkLst>
        </pc:spChg>
        <pc:spChg chg="add">
          <ac:chgData name="Justyna Pilarska" userId="6cc37d30-a009-4ccd-82a3-1b604e251b9c" providerId="ADAL" clId="{88BF6190-A0DE-4228-9EA6-1FE439D6248B}" dt="2025-11-02T10:04:18.339" v="64" actId="26606"/>
          <ac:spMkLst>
            <pc:docMk/>
            <pc:sldMk cId="2455580967" sldId="256"/>
            <ac:spMk id="37" creationId="{401939BB-8614-4E54-74E0-27E468B83F05}"/>
          </ac:spMkLst>
        </pc:spChg>
        <pc:picChg chg="add mod">
          <ac:chgData name="Justyna Pilarska" userId="6cc37d30-a009-4ccd-82a3-1b604e251b9c" providerId="ADAL" clId="{88BF6190-A0DE-4228-9EA6-1FE439D6248B}" dt="2025-11-02T10:13:10.328" v="252" actId="1076"/>
          <ac:picMkLst>
            <pc:docMk/>
            <pc:sldMk cId="2455580967" sldId="256"/>
            <ac:picMk id="3" creationId="{C51E49BC-733C-FA1A-77DD-377E73AD22AC}"/>
          </ac:picMkLst>
        </pc:picChg>
        <pc:picChg chg="add mod">
          <ac:chgData name="Justyna Pilarska" userId="6cc37d30-a009-4ccd-82a3-1b604e251b9c" providerId="ADAL" clId="{88BF6190-A0DE-4228-9EA6-1FE439D6248B}" dt="2025-11-02T12:04:21.147" v="631" actId="1076"/>
          <ac:picMkLst>
            <pc:docMk/>
            <pc:sldMk cId="2455580967" sldId="256"/>
            <ac:picMk id="4" creationId="{819C6472-32F7-D7C2-322A-5B394DE7EC35}"/>
          </ac:picMkLst>
        </pc:picChg>
        <pc:picChg chg="mod">
          <ac:chgData name="Justyna Pilarska" userId="6cc37d30-a009-4ccd-82a3-1b604e251b9c" providerId="ADAL" clId="{88BF6190-A0DE-4228-9EA6-1FE439D6248B}" dt="2025-11-02T10:13:17.280" v="256" actId="1076"/>
          <ac:picMkLst>
            <pc:docMk/>
            <pc:sldMk cId="2455580967" sldId="256"/>
            <ac:picMk id="5" creationId="{A8E0D7EE-E780-7A91-F11F-A19DA9BE4425}"/>
          </ac:picMkLst>
        </pc:picChg>
        <pc:picChg chg="add mod">
          <ac:chgData name="Justyna Pilarska" userId="6cc37d30-a009-4ccd-82a3-1b604e251b9c" providerId="ADAL" clId="{88BF6190-A0DE-4228-9EA6-1FE439D6248B}" dt="2025-11-02T10:13:14.086" v="254" actId="1076"/>
          <ac:picMkLst>
            <pc:docMk/>
            <pc:sldMk cId="2455580967" sldId="256"/>
            <ac:picMk id="6" creationId="{1B12B49B-A195-699D-9A82-DD3BC264407C}"/>
          </ac:picMkLst>
        </pc:picChg>
      </pc:sldChg>
      <pc:sldChg chg="modSp mod">
        <pc:chgData name="Justyna Pilarska" userId="6cc37d30-a009-4ccd-82a3-1b604e251b9c" providerId="ADAL" clId="{88BF6190-A0DE-4228-9EA6-1FE439D6248B}" dt="2025-11-02T11:55:31.352" v="272" actId="14100"/>
        <pc:sldMkLst>
          <pc:docMk/>
          <pc:sldMk cId="3483086738" sldId="257"/>
        </pc:sldMkLst>
        <pc:spChg chg="mod">
          <ac:chgData name="Justyna Pilarska" userId="6cc37d30-a009-4ccd-82a3-1b604e251b9c" providerId="ADAL" clId="{88BF6190-A0DE-4228-9EA6-1FE439D6248B}" dt="2025-11-02T11:55:31.352" v="272" actId="14100"/>
          <ac:spMkLst>
            <pc:docMk/>
            <pc:sldMk cId="3483086738" sldId="257"/>
            <ac:spMk id="3" creationId="{33BBFBAD-7F25-A956-3A18-64EEAB91EBA7}"/>
          </ac:spMkLst>
        </pc:spChg>
      </pc:sldChg>
      <pc:sldChg chg="modSp mod">
        <pc:chgData name="Justyna Pilarska" userId="6cc37d30-a009-4ccd-82a3-1b604e251b9c" providerId="ADAL" clId="{88BF6190-A0DE-4228-9EA6-1FE439D6248B}" dt="2025-11-02T11:55:42.216" v="276" actId="27636"/>
        <pc:sldMkLst>
          <pc:docMk/>
          <pc:sldMk cId="466664494" sldId="258"/>
        </pc:sldMkLst>
        <pc:spChg chg="mod">
          <ac:chgData name="Justyna Pilarska" userId="6cc37d30-a009-4ccd-82a3-1b604e251b9c" providerId="ADAL" clId="{88BF6190-A0DE-4228-9EA6-1FE439D6248B}" dt="2025-11-02T11:55:42.216" v="276" actId="27636"/>
          <ac:spMkLst>
            <pc:docMk/>
            <pc:sldMk cId="466664494" sldId="258"/>
            <ac:spMk id="3" creationId="{E96945DA-AF48-D6F6-ECA3-D6F0DCC83931}"/>
          </ac:spMkLst>
        </pc:spChg>
      </pc:sldChg>
      <pc:sldChg chg="modSp mod">
        <pc:chgData name="Justyna Pilarska" userId="6cc37d30-a009-4ccd-82a3-1b604e251b9c" providerId="ADAL" clId="{88BF6190-A0DE-4228-9EA6-1FE439D6248B}" dt="2025-11-02T11:57:05.947" v="359" actId="20577"/>
        <pc:sldMkLst>
          <pc:docMk/>
          <pc:sldMk cId="2894147633" sldId="259"/>
        </pc:sldMkLst>
        <pc:spChg chg="mod">
          <ac:chgData name="Justyna Pilarska" userId="6cc37d30-a009-4ccd-82a3-1b604e251b9c" providerId="ADAL" clId="{88BF6190-A0DE-4228-9EA6-1FE439D6248B}" dt="2025-11-02T11:57:05.947" v="359" actId="20577"/>
          <ac:spMkLst>
            <pc:docMk/>
            <pc:sldMk cId="2894147633" sldId="259"/>
            <ac:spMk id="3" creationId="{04FE234B-6AEE-4CBB-DED2-FBB90000E6F4}"/>
          </ac:spMkLst>
        </pc:spChg>
      </pc:sldChg>
      <pc:sldChg chg="modSp mod">
        <pc:chgData name="Justyna Pilarska" userId="6cc37d30-a009-4ccd-82a3-1b604e251b9c" providerId="ADAL" clId="{88BF6190-A0DE-4228-9EA6-1FE439D6248B}" dt="2025-11-02T10:15:38.396" v="263" actId="1076"/>
        <pc:sldMkLst>
          <pc:docMk/>
          <pc:sldMk cId="3871993873" sldId="260"/>
        </pc:sldMkLst>
        <pc:picChg chg="mod">
          <ac:chgData name="Justyna Pilarska" userId="6cc37d30-a009-4ccd-82a3-1b604e251b9c" providerId="ADAL" clId="{88BF6190-A0DE-4228-9EA6-1FE439D6248B}" dt="2025-11-02T10:15:38.396" v="263" actId="1076"/>
          <ac:picMkLst>
            <pc:docMk/>
            <pc:sldMk cId="3871993873" sldId="260"/>
            <ac:picMk id="5" creationId="{463BA331-5F1F-1CDF-96FC-F2956A82E42B}"/>
          </ac:picMkLst>
        </pc:picChg>
      </pc:sldChg>
      <pc:sldChg chg="modSp mod">
        <pc:chgData name="Justyna Pilarska" userId="6cc37d30-a009-4ccd-82a3-1b604e251b9c" providerId="ADAL" clId="{88BF6190-A0DE-4228-9EA6-1FE439D6248B}" dt="2025-11-02T11:56:01.128" v="281" actId="14100"/>
        <pc:sldMkLst>
          <pc:docMk/>
          <pc:sldMk cId="2593481256" sldId="261"/>
        </pc:sldMkLst>
        <pc:spChg chg="mod">
          <ac:chgData name="Justyna Pilarska" userId="6cc37d30-a009-4ccd-82a3-1b604e251b9c" providerId="ADAL" clId="{88BF6190-A0DE-4228-9EA6-1FE439D6248B}" dt="2025-11-02T11:56:01.128" v="281" actId="14100"/>
          <ac:spMkLst>
            <pc:docMk/>
            <pc:sldMk cId="2593481256" sldId="261"/>
            <ac:spMk id="3" creationId="{CC3A1372-BDA4-0EE9-691E-22B4D35367FE}"/>
          </ac:spMkLst>
        </pc:spChg>
      </pc:sldChg>
      <pc:sldChg chg="modSp mod">
        <pc:chgData name="Justyna Pilarska" userId="6cc37d30-a009-4ccd-82a3-1b604e251b9c" providerId="ADAL" clId="{88BF6190-A0DE-4228-9EA6-1FE439D6248B}" dt="2025-11-02T11:57:42.628" v="364" actId="14100"/>
        <pc:sldMkLst>
          <pc:docMk/>
          <pc:sldMk cId="3554331233" sldId="262"/>
        </pc:sldMkLst>
        <pc:graphicFrameChg chg="mod">
          <ac:chgData name="Justyna Pilarska" userId="6cc37d30-a009-4ccd-82a3-1b604e251b9c" providerId="ADAL" clId="{88BF6190-A0DE-4228-9EA6-1FE439D6248B}" dt="2025-11-02T11:57:42.628" v="364" actId="14100"/>
          <ac:graphicFrameMkLst>
            <pc:docMk/>
            <pc:sldMk cId="3554331233" sldId="262"/>
            <ac:graphicFrameMk id="8" creationId="{B21E14C2-517C-E596-96E3-09D196C9013C}"/>
          </ac:graphicFrameMkLst>
        </pc:graphicFrameChg>
      </pc:sldChg>
      <pc:sldChg chg="modSp mod">
        <pc:chgData name="Justyna Pilarska" userId="6cc37d30-a009-4ccd-82a3-1b604e251b9c" providerId="ADAL" clId="{88BF6190-A0DE-4228-9EA6-1FE439D6248B}" dt="2025-11-02T11:56:31.742" v="303" actId="1076"/>
        <pc:sldMkLst>
          <pc:docMk/>
          <pc:sldMk cId="3560876192" sldId="266"/>
        </pc:sldMkLst>
        <pc:spChg chg="mod">
          <ac:chgData name="Justyna Pilarska" userId="6cc37d30-a009-4ccd-82a3-1b604e251b9c" providerId="ADAL" clId="{88BF6190-A0DE-4228-9EA6-1FE439D6248B}" dt="2025-11-02T11:56:31.742" v="303" actId="1076"/>
          <ac:spMkLst>
            <pc:docMk/>
            <pc:sldMk cId="3560876192" sldId="266"/>
            <ac:spMk id="3" creationId="{8A785689-80D5-1AE8-894A-AC41179C7ACB}"/>
          </ac:spMkLst>
        </pc:spChg>
      </pc:sldChg>
      <pc:sldChg chg="addSp modSp mod setBg">
        <pc:chgData name="Justyna Pilarska" userId="6cc37d30-a009-4ccd-82a3-1b604e251b9c" providerId="ADAL" clId="{88BF6190-A0DE-4228-9EA6-1FE439D6248B}" dt="2025-11-02T10:09:07.594" v="199" actId="27636"/>
        <pc:sldMkLst>
          <pc:docMk/>
          <pc:sldMk cId="379336533" sldId="267"/>
        </pc:sldMkLst>
        <pc:spChg chg="mod">
          <ac:chgData name="Justyna Pilarska" userId="6cc37d30-a009-4ccd-82a3-1b604e251b9c" providerId="ADAL" clId="{88BF6190-A0DE-4228-9EA6-1FE439D6248B}" dt="2025-11-02T10:08:46.380" v="184" actId="26606"/>
          <ac:spMkLst>
            <pc:docMk/>
            <pc:sldMk cId="379336533" sldId="267"/>
            <ac:spMk id="2" creationId="{A49D4B41-9AEC-7F34-5828-408819C7C866}"/>
          </ac:spMkLst>
        </pc:spChg>
        <pc:spChg chg="mod">
          <ac:chgData name="Justyna Pilarska" userId="6cc37d30-a009-4ccd-82a3-1b604e251b9c" providerId="ADAL" clId="{88BF6190-A0DE-4228-9EA6-1FE439D6248B}" dt="2025-11-02T10:09:07.594" v="199" actId="27636"/>
          <ac:spMkLst>
            <pc:docMk/>
            <pc:sldMk cId="379336533" sldId="267"/>
            <ac:spMk id="3" creationId="{E2877A9B-951F-A576-43A4-E6E3B8C0903C}"/>
          </ac:spMkLst>
        </pc:spChg>
        <pc:spChg chg="add">
          <ac:chgData name="Justyna Pilarska" userId="6cc37d30-a009-4ccd-82a3-1b604e251b9c" providerId="ADAL" clId="{88BF6190-A0DE-4228-9EA6-1FE439D6248B}" dt="2025-11-02T10:08:46.380" v="184" actId="26606"/>
          <ac:spMkLst>
            <pc:docMk/>
            <pc:sldMk cId="379336533" sldId="267"/>
            <ac:spMk id="8" creationId="{39921ADB-B43D-32C5-18EE-18AF3C436D98}"/>
          </ac:spMkLst>
        </pc:spChg>
        <pc:spChg chg="add">
          <ac:chgData name="Justyna Pilarska" userId="6cc37d30-a009-4ccd-82a3-1b604e251b9c" providerId="ADAL" clId="{88BF6190-A0DE-4228-9EA6-1FE439D6248B}" dt="2025-11-02T10:08:46.380" v="184" actId="26606"/>
          <ac:spMkLst>
            <pc:docMk/>
            <pc:sldMk cId="379336533" sldId="267"/>
            <ac:spMk id="10" creationId="{B58AFC1D-8D9D-F3F4-C409-17B27BA86E19}"/>
          </ac:spMkLst>
        </pc:spChg>
        <pc:spChg chg="add">
          <ac:chgData name="Justyna Pilarska" userId="6cc37d30-a009-4ccd-82a3-1b604e251b9c" providerId="ADAL" clId="{88BF6190-A0DE-4228-9EA6-1FE439D6248B}" dt="2025-11-02T10:08:46.380" v="184" actId="26606"/>
          <ac:spMkLst>
            <pc:docMk/>
            <pc:sldMk cId="379336533" sldId="267"/>
            <ac:spMk id="12" creationId="{CE56D5D3-3105-1C66-5BAB-FA7B033D57CF}"/>
          </ac:spMkLst>
        </pc:spChg>
      </pc:sldChg>
      <pc:sldChg chg="addSp modSp mod setBg">
        <pc:chgData name="Justyna Pilarska" userId="6cc37d30-a009-4ccd-82a3-1b604e251b9c" providerId="ADAL" clId="{88BF6190-A0DE-4228-9EA6-1FE439D6248B}" dt="2025-11-02T10:08:58.185" v="192" actId="27636"/>
        <pc:sldMkLst>
          <pc:docMk/>
          <pc:sldMk cId="1690059646" sldId="268"/>
        </pc:sldMkLst>
        <pc:spChg chg="mod">
          <ac:chgData name="Justyna Pilarska" userId="6cc37d30-a009-4ccd-82a3-1b604e251b9c" providerId="ADAL" clId="{88BF6190-A0DE-4228-9EA6-1FE439D6248B}" dt="2025-11-02T10:08:49.788" v="185" actId="26606"/>
          <ac:spMkLst>
            <pc:docMk/>
            <pc:sldMk cId="1690059646" sldId="268"/>
            <ac:spMk id="2" creationId="{009B33CA-365F-C9FC-D462-B64716300B11}"/>
          </ac:spMkLst>
        </pc:spChg>
        <pc:spChg chg="mod">
          <ac:chgData name="Justyna Pilarska" userId="6cc37d30-a009-4ccd-82a3-1b604e251b9c" providerId="ADAL" clId="{88BF6190-A0DE-4228-9EA6-1FE439D6248B}" dt="2025-11-02T10:08:58.185" v="192" actId="27636"/>
          <ac:spMkLst>
            <pc:docMk/>
            <pc:sldMk cId="1690059646" sldId="268"/>
            <ac:spMk id="3" creationId="{80F3A5A5-9E60-0D15-1D8A-883DFF2EF3AB}"/>
          </ac:spMkLst>
        </pc:spChg>
        <pc:spChg chg="add">
          <ac:chgData name="Justyna Pilarska" userId="6cc37d30-a009-4ccd-82a3-1b604e251b9c" providerId="ADAL" clId="{88BF6190-A0DE-4228-9EA6-1FE439D6248B}" dt="2025-11-02T10:08:49.788" v="185" actId="26606"/>
          <ac:spMkLst>
            <pc:docMk/>
            <pc:sldMk cId="1690059646" sldId="268"/>
            <ac:spMk id="8" creationId="{39921ADB-B43D-32C5-18EE-18AF3C436D98}"/>
          </ac:spMkLst>
        </pc:spChg>
        <pc:spChg chg="add">
          <ac:chgData name="Justyna Pilarska" userId="6cc37d30-a009-4ccd-82a3-1b604e251b9c" providerId="ADAL" clId="{88BF6190-A0DE-4228-9EA6-1FE439D6248B}" dt="2025-11-02T10:08:49.788" v="185" actId="26606"/>
          <ac:spMkLst>
            <pc:docMk/>
            <pc:sldMk cId="1690059646" sldId="268"/>
            <ac:spMk id="10" creationId="{B58AFC1D-8D9D-F3F4-C409-17B27BA86E19}"/>
          </ac:spMkLst>
        </pc:spChg>
        <pc:spChg chg="add">
          <ac:chgData name="Justyna Pilarska" userId="6cc37d30-a009-4ccd-82a3-1b604e251b9c" providerId="ADAL" clId="{88BF6190-A0DE-4228-9EA6-1FE439D6248B}" dt="2025-11-02T10:08:49.788" v="185" actId="26606"/>
          <ac:spMkLst>
            <pc:docMk/>
            <pc:sldMk cId="1690059646" sldId="268"/>
            <ac:spMk id="12" creationId="{CE56D5D3-3105-1C66-5BAB-FA7B033D57CF}"/>
          </ac:spMkLst>
        </pc:spChg>
      </pc:sldChg>
      <pc:sldChg chg="modSp mod">
        <pc:chgData name="Justyna Pilarska" userId="6cc37d30-a009-4ccd-82a3-1b604e251b9c" providerId="ADAL" clId="{88BF6190-A0DE-4228-9EA6-1FE439D6248B}" dt="2025-11-02T11:57:53.276" v="365" actId="14100"/>
        <pc:sldMkLst>
          <pc:docMk/>
          <pc:sldMk cId="1333516254" sldId="269"/>
        </pc:sldMkLst>
        <pc:spChg chg="mod">
          <ac:chgData name="Justyna Pilarska" userId="6cc37d30-a009-4ccd-82a3-1b604e251b9c" providerId="ADAL" clId="{88BF6190-A0DE-4228-9EA6-1FE439D6248B}" dt="2025-11-02T11:57:53.276" v="365" actId="14100"/>
          <ac:spMkLst>
            <pc:docMk/>
            <pc:sldMk cId="1333516254" sldId="269"/>
            <ac:spMk id="3" creationId="{98487BD8-CFB1-612A-6988-110AD127F2FA}"/>
          </ac:spMkLst>
        </pc:spChg>
      </pc:sldChg>
      <pc:sldChg chg="modSp mod">
        <pc:chgData name="Justyna Pilarska" userId="6cc37d30-a009-4ccd-82a3-1b604e251b9c" providerId="ADAL" clId="{88BF6190-A0DE-4228-9EA6-1FE439D6248B}" dt="2025-11-02T11:58:04.579" v="367" actId="14100"/>
        <pc:sldMkLst>
          <pc:docMk/>
          <pc:sldMk cId="2482054059" sldId="270"/>
        </pc:sldMkLst>
        <pc:spChg chg="mod">
          <ac:chgData name="Justyna Pilarska" userId="6cc37d30-a009-4ccd-82a3-1b604e251b9c" providerId="ADAL" clId="{88BF6190-A0DE-4228-9EA6-1FE439D6248B}" dt="2025-11-02T11:58:04.579" v="367" actId="14100"/>
          <ac:spMkLst>
            <pc:docMk/>
            <pc:sldMk cId="2482054059" sldId="270"/>
            <ac:spMk id="3" creationId="{F5A6E708-8D1F-074D-DCE7-5DEC22F7D6B4}"/>
          </ac:spMkLst>
        </pc:spChg>
      </pc:sldChg>
      <pc:sldChg chg="modSp mod">
        <pc:chgData name="Justyna Pilarska" userId="6cc37d30-a009-4ccd-82a3-1b604e251b9c" providerId="ADAL" clId="{88BF6190-A0DE-4228-9EA6-1FE439D6248B}" dt="2025-11-02T11:57:57.965" v="366" actId="14100"/>
        <pc:sldMkLst>
          <pc:docMk/>
          <pc:sldMk cId="1863440207" sldId="271"/>
        </pc:sldMkLst>
        <pc:spChg chg="mod">
          <ac:chgData name="Justyna Pilarska" userId="6cc37d30-a009-4ccd-82a3-1b604e251b9c" providerId="ADAL" clId="{88BF6190-A0DE-4228-9EA6-1FE439D6248B}" dt="2025-11-02T11:57:57.965" v="366" actId="14100"/>
          <ac:spMkLst>
            <pc:docMk/>
            <pc:sldMk cId="1863440207" sldId="271"/>
            <ac:spMk id="3" creationId="{B44E6A9B-5DF9-436E-ED62-D8DF39352BE9}"/>
          </ac:spMkLst>
        </pc:spChg>
      </pc:sldChg>
      <pc:sldChg chg="addSp delSp modSp mod">
        <pc:chgData name="Justyna Pilarska" userId="6cc37d30-a009-4ccd-82a3-1b604e251b9c" providerId="ADAL" clId="{88BF6190-A0DE-4228-9EA6-1FE439D6248B}" dt="2025-11-02T11:58:24.322" v="369" actId="14100"/>
        <pc:sldMkLst>
          <pc:docMk/>
          <pc:sldMk cId="1595112210" sldId="272"/>
        </pc:sldMkLst>
        <pc:spChg chg="mod">
          <ac:chgData name="Justyna Pilarska" userId="6cc37d30-a009-4ccd-82a3-1b604e251b9c" providerId="ADAL" clId="{88BF6190-A0DE-4228-9EA6-1FE439D6248B}" dt="2025-11-02T10:08:42.458" v="183" actId="26606"/>
          <ac:spMkLst>
            <pc:docMk/>
            <pc:sldMk cId="1595112210" sldId="272"/>
            <ac:spMk id="2" creationId="{F2D6EA37-ECEF-8A42-15E7-A279BF54744D}"/>
          </ac:spMkLst>
        </pc:spChg>
        <pc:spChg chg="mod">
          <ac:chgData name="Justyna Pilarska" userId="6cc37d30-a009-4ccd-82a3-1b604e251b9c" providerId="ADAL" clId="{88BF6190-A0DE-4228-9EA6-1FE439D6248B}" dt="2025-11-02T11:58:24.322" v="369" actId="14100"/>
          <ac:spMkLst>
            <pc:docMk/>
            <pc:sldMk cId="1595112210" sldId="272"/>
            <ac:spMk id="3" creationId="{0D94970C-7BA8-D4A8-F551-A7E7144DC2CB}"/>
          </ac:spMkLst>
        </pc:spChg>
        <pc:spChg chg="del">
          <ac:chgData name="Justyna Pilarska" userId="6cc37d30-a009-4ccd-82a3-1b604e251b9c" providerId="ADAL" clId="{88BF6190-A0DE-4228-9EA6-1FE439D6248B}" dt="2025-11-02T10:08:42.458" v="183" actId="26606"/>
          <ac:spMkLst>
            <pc:docMk/>
            <pc:sldMk cId="1595112210" sldId="272"/>
            <ac:spMk id="10" creationId="{FA042AA3-5BE5-3AE5-5A03-B899D5ADD98C}"/>
          </ac:spMkLst>
        </pc:spChg>
        <pc:spChg chg="del">
          <ac:chgData name="Justyna Pilarska" userId="6cc37d30-a009-4ccd-82a3-1b604e251b9c" providerId="ADAL" clId="{88BF6190-A0DE-4228-9EA6-1FE439D6248B}" dt="2025-11-02T10:08:42.458" v="183" actId="26606"/>
          <ac:spMkLst>
            <pc:docMk/>
            <pc:sldMk cId="1595112210" sldId="272"/>
            <ac:spMk id="12" creationId="{64E20BCB-8196-1122-DE4C-6DD264344E4A}"/>
          </ac:spMkLst>
        </pc:spChg>
        <pc:spChg chg="add">
          <ac:chgData name="Justyna Pilarska" userId="6cc37d30-a009-4ccd-82a3-1b604e251b9c" providerId="ADAL" clId="{88BF6190-A0DE-4228-9EA6-1FE439D6248B}" dt="2025-11-02T10:08:42.458" v="183" actId="26606"/>
          <ac:spMkLst>
            <pc:docMk/>
            <pc:sldMk cId="1595112210" sldId="272"/>
            <ac:spMk id="17" creationId="{88CA9E9D-6A76-A56D-C4DE-0910EA872523}"/>
          </ac:spMkLst>
        </pc:spChg>
        <pc:spChg chg="add">
          <ac:chgData name="Justyna Pilarska" userId="6cc37d30-a009-4ccd-82a3-1b604e251b9c" providerId="ADAL" clId="{88BF6190-A0DE-4228-9EA6-1FE439D6248B}" dt="2025-11-02T10:08:42.458" v="183" actId="26606"/>
          <ac:spMkLst>
            <pc:docMk/>
            <pc:sldMk cId="1595112210" sldId="272"/>
            <ac:spMk id="19" creationId="{DFB7E5ED-F72A-DBA0-549D-BABA6DACABFA}"/>
          </ac:spMkLst>
        </pc:spChg>
        <pc:picChg chg="mod">
          <ac:chgData name="Justyna Pilarska" userId="6cc37d30-a009-4ccd-82a3-1b604e251b9c" providerId="ADAL" clId="{88BF6190-A0DE-4228-9EA6-1FE439D6248B}" dt="2025-11-02T10:08:42.458" v="183" actId="26606"/>
          <ac:picMkLst>
            <pc:docMk/>
            <pc:sldMk cId="1595112210" sldId="272"/>
            <ac:picMk id="7" creationId="{142A81ED-F0F2-CB63-F68C-149610412D1C}"/>
          </ac:picMkLst>
        </pc:picChg>
      </pc:sldChg>
      <pc:sldChg chg="addSp delSp modSp mod modClrScheme delDesignElem chgLayout">
        <pc:chgData name="Justyna Pilarska" userId="6cc37d30-a009-4ccd-82a3-1b604e251b9c" providerId="ADAL" clId="{88BF6190-A0DE-4228-9EA6-1FE439D6248B}" dt="2025-11-02T12:04:02.951" v="628" actId="1076"/>
        <pc:sldMkLst>
          <pc:docMk/>
          <pc:sldMk cId="2113909591" sldId="273"/>
        </pc:sldMkLst>
        <pc:spChg chg="del">
          <ac:chgData name="Justyna Pilarska" userId="6cc37d30-a009-4ccd-82a3-1b604e251b9c" providerId="ADAL" clId="{88BF6190-A0DE-4228-9EA6-1FE439D6248B}" dt="2025-11-02T09:57:12.370" v="10" actId="478"/>
          <ac:spMkLst>
            <pc:docMk/>
            <pc:sldMk cId="2113909591" sldId="273"/>
            <ac:spMk id="2" creationId="{AC22363E-84CA-E77F-5731-80EFF6C95A1B}"/>
          </ac:spMkLst>
        </pc:spChg>
        <pc:spChg chg="add mod">
          <ac:chgData name="Justyna Pilarska" userId="6cc37d30-a009-4ccd-82a3-1b604e251b9c" providerId="ADAL" clId="{88BF6190-A0DE-4228-9EA6-1FE439D6248B}" dt="2025-11-02T12:03:26.941" v="616" actId="27636"/>
          <ac:spMkLst>
            <pc:docMk/>
            <pc:sldMk cId="2113909591" sldId="273"/>
            <ac:spMk id="3" creationId="{92893EC8-F90D-03FB-C9B6-1EBBA571290B}"/>
          </ac:spMkLst>
        </pc:spChg>
        <pc:spChg chg="del mod">
          <ac:chgData name="Justyna Pilarska" userId="6cc37d30-a009-4ccd-82a3-1b604e251b9c" providerId="ADAL" clId="{88BF6190-A0DE-4228-9EA6-1FE439D6248B}" dt="2025-11-02T09:57:10.773" v="9" actId="478"/>
          <ac:spMkLst>
            <pc:docMk/>
            <pc:sldMk cId="2113909591" sldId="273"/>
            <ac:spMk id="3" creationId="{C588EF82-AADD-11CB-A86B-626B13D0330B}"/>
          </ac:spMkLst>
        </pc:spChg>
        <pc:spChg chg="add del mod">
          <ac:chgData name="Justyna Pilarska" userId="6cc37d30-a009-4ccd-82a3-1b604e251b9c" providerId="ADAL" clId="{88BF6190-A0DE-4228-9EA6-1FE439D6248B}" dt="2025-11-02T09:57:15.568" v="12" actId="478"/>
          <ac:spMkLst>
            <pc:docMk/>
            <pc:sldMk cId="2113909591" sldId="273"/>
            <ac:spMk id="5" creationId="{BE0FDD72-3EEA-C08A-6AAA-7FBE58CA053A}"/>
          </ac:spMkLst>
        </pc:spChg>
        <pc:spChg chg="add del mod">
          <ac:chgData name="Justyna Pilarska" userId="6cc37d30-a009-4ccd-82a3-1b604e251b9c" providerId="ADAL" clId="{88BF6190-A0DE-4228-9EA6-1FE439D6248B}" dt="2025-11-02T09:57:14.048" v="11" actId="478"/>
          <ac:spMkLst>
            <pc:docMk/>
            <pc:sldMk cId="2113909591" sldId="273"/>
            <ac:spMk id="7" creationId="{809FFF87-8B73-6899-B2F7-1265ACDF5C8D}"/>
          </ac:spMkLst>
        </pc:spChg>
        <pc:spChg chg="add mod">
          <ac:chgData name="Justyna Pilarska" userId="6cc37d30-a009-4ccd-82a3-1b604e251b9c" providerId="ADAL" clId="{88BF6190-A0DE-4228-9EA6-1FE439D6248B}" dt="2025-11-02T12:02:23.495" v="535" actId="26606"/>
          <ac:spMkLst>
            <pc:docMk/>
            <pc:sldMk cId="2113909591" sldId="273"/>
            <ac:spMk id="9" creationId="{F73451FC-9EBA-3CFC-9106-A0FAE6247855}"/>
          </ac:spMkLst>
        </pc:spChg>
        <pc:spChg chg="del mod">
          <ac:chgData name="Justyna Pilarska" userId="6cc37d30-a009-4ccd-82a3-1b604e251b9c" providerId="ADAL" clId="{88BF6190-A0DE-4228-9EA6-1FE439D6248B}" dt="2025-11-02T09:57:08.753" v="8" actId="478"/>
          <ac:spMkLst>
            <pc:docMk/>
            <pc:sldMk cId="2113909591" sldId="273"/>
            <ac:spMk id="10" creationId="{2E694EFD-2BD6-CF43-1569-F53278BAB7B4}"/>
          </ac:spMkLst>
        </pc:spChg>
        <pc:spChg chg="add del mod">
          <ac:chgData name="Justyna Pilarska" userId="6cc37d30-a009-4ccd-82a3-1b604e251b9c" providerId="ADAL" clId="{88BF6190-A0DE-4228-9EA6-1FE439D6248B}" dt="2025-11-02T09:57:45.041" v="51" actId="478"/>
          <ac:spMkLst>
            <pc:docMk/>
            <pc:sldMk cId="2113909591" sldId="273"/>
            <ac:spMk id="11" creationId="{974E7812-0326-DA42-59CA-D35EC00D52B3}"/>
          </ac:spMkLst>
        </pc:spChg>
        <pc:spChg chg="del">
          <ac:chgData name="Justyna Pilarska" userId="6cc37d30-a009-4ccd-82a3-1b604e251b9c" providerId="ADAL" clId="{88BF6190-A0DE-4228-9EA6-1FE439D6248B}" dt="2025-11-02T09:57:24.752" v="13" actId="700"/>
          <ac:spMkLst>
            <pc:docMk/>
            <pc:sldMk cId="2113909591" sldId="273"/>
            <ac:spMk id="12" creationId="{80E9F74D-F55F-F7B2-75C2-14DECC31E69C}"/>
          </ac:spMkLst>
        </pc:spChg>
        <pc:spChg chg="add del">
          <ac:chgData name="Justyna Pilarska" userId="6cc37d30-a009-4ccd-82a3-1b604e251b9c" providerId="ADAL" clId="{88BF6190-A0DE-4228-9EA6-1FE439D6248B}" dt="2025-11-02T12:02:23.495" v="535" actId="26606"/>
          <ac:spMkLst>
            <pc:docMk/>
            <pc:sldMk cId="2113909591" sldId="273"/>
            <ac:spMk id="13" creationId="{4DA98259-D420-72D4-1855-AEFBF0D89D5E}"/>
          </ac:spMkLst>
        </pc:spChg>
        <pc:spChg chg="del">
          <ac:chgData name="Justyna Pilarska" userId="6cc37d30-a009-4ccd-82a3-1b604e251b9c" providerId="ADAL" clId="{88BF6190-A0DE-4228-9EA6-1FE439D6248B}" dt="2025-11-02T09:57:24.752" v="13" actId="700"/>
          <ac:spMkLst>
            <pc:docMk/>
            <pc:sldMk cId="2113909591" sldId="273"/>
            <ac:spMk id="14" creationId="{710A2054-FB7A-EA09-5DA6-8CFF315208C7}"/>
          </ac:spMkLst>
        </pc:spChg>
        <pc:spChg chg="add del">
          <ac:chgData name="Justyna Pilarska" userId="6cc37d30-a009-4ccd-82a3-1b604e251b9c" providerId="ADAL" clId="{88BF6190-A0DE-4228-9EA6-1FE439D6248B}" dt="2025-11-02T12:02:23.495" v="535" actId="26606"/>
          <ac:spMkLst>
            <pc:docMk/>
            <pc:sldMk cId="2113909591" sldId="273"/>
            <ac:spMk id="16" creationId="{C99E1366-DC8F-6B1F-64A3-6273A4C27276}"/>
          </ac:spMkLst>
        </pc:spChg>
        <pc:spChg chg="add del">
          <ac:chgData name="Justyna Pilarska" userId="6cc37d30-a009-4ccd-82a3-1b604e251b9c" providerId="ADAL" clId="{88BF6190-A0DE-4228-9EA6-1FE439D6248B}" dt="2025-11-02T12:02:23.495" v="535" actId="26606"/>
          <ac:spMkLst>
            <pc:docMk/>
            <pc:sldMk cId="2113909591" sldId="273"/>
            <ac:spMk id="18" creationId="{EF045B17-63A8-2370-CA7A-F47ED6F70BBD}"/>
          </ac:spMkLst>
        </pc:spChg>
        <pc:spChg chg="add">
          <ac:chgData name="Justyna Pilarska" userId="6cc37d30-a009-4ccd-82a3-1b604e251b9c" providerId="ADAL" clId="{88BF6190-A0DE-4228-9EA6-1FE439D6248B}" dt="2025-11-02T12:02:23.495" v="535" actId="26606"/>
          <ac:spMkLst>
            <pc:docMk/>
            <pc:sldMk cId="2113909591" sldId="273"/>
            <ac:spMk id="26" creationId="{65BA6870-D03B-59F6-3B20-ECB878D96EBE}"/>
          </ac:spMkLst>
        </pc:spChg>
        <pc:spChg chg="add">
          <ac:chgData name="Justyna Pilarska" userId="6cc37d30-a009-4ccd-82a3-1b604e251b9c" providerId="ADAL" clId="{88BF6190-A0DE-4228-9EA6-1FE439D6248B}" dt="2025-11-02T12:02:23.495" v="535" actId="26606"/>
          <ac:spMkLst>
            <pc:docMk/>
            <pc:sldMk cId="2113909591" sldId="273"/>
            <ac:spMk id="28" creationId="{7007C44E-5608-5BA7-E07F-64016EA2A287}"/>
          </ac:spMkLst>
        </pc:spChg>
        <pc:graphicFrameChg chg="add mod">
          <ac:chgData name="Justyna Pilarska" userId="6cc37d30-a009-4ccd-82a3-1b604e251b9c" providerId="ADAL" clId="{88BF6190-A0DE-4228-9EA6-1FE439D6248B}" dt="2025-11-02T10:15:56.168" v="266"/>
          <ac:graphicFrameMkLst>
            <pc:docMk/>
            <pc:sldMk cId="2113909591" sldId="273"/>
            <ac:graphicFrameMk id="2" creationId="{808F21C2-87F6-ACA1-BB83-6246152D3911}"/>
          </ac:graphicFrameMkLst>
        </pc:graphicFrameChg>
        <pc:picChg chg="add mod">
          <ac:chgData name="Justyna Pilarska" userId="6cc37d30-a009-4ccd-82a3-1b604e251b9c" providerId="ADAL" clId="{88BF6190-A0DE-4228-9EA6-1FE439D6248B}" dt="2025-11-02T12:04:01.401" v="627" actId="1076"/>
          <ac:picMkLst>
            <pc:docMk/>
            <pc:sldMk cId="2113909591" sldId="273"/>
            <ac:picMk id="4" creationId="{19D05763-0B3D-CE4E-B1BC-F42687857828}"/>
          </ac:picMkLst>
        </pc:picChg>
        <pc:picChg chg="add del mod">
          <ac:chgData name="Justyna Pilarska" userId="6cc37d30-a009-4ccd-82a3-1b604e251b9c" providerId="ADAL" clId="{88BF6190-A0DE-4228-9EA6-1FE439D6248B}" dt="2025-11-02T12:03:29.238" v="617" actId="478"/>
          <ac:picMkLst>
            <pc:docMk/>
            <pc:sldMk cId="2113909591" sldId="273"/>
            <ac:picMk id="5" creationId="{4A822A80-CB4E-38CC-EE45-2E3AB57C4720}"/>
          </ac:picMkLst>
        </pc:picChg>
        <pc:picChg chg="add mod">
          <ac:chgData name="Justyna Pilarska" userId="6cc37d30-a009-4ccd-82a3-1b604e251b9c" providerId="ADAL" clId="{88BF6190-A0DE-4228-9EA6-1FE439D6248B}" dt="2025-11-02T12:04:02.951" v="628" actId="1076"/>
          <ac:picMkLst>
            <pc:docMk/>
            <pc:sldMk cId="2113909591" sldId="273"/>
            <ac:picMk id="6" creationId="{CCEBBBA4-CB2C-9D49-B1D1-9F032E96184D}"/>
          </ac:picMkLst>
        </pc:picChg>
        <pc:picChg chg="del">
          <ac:chgData name="Justyna Pilarska" userId="6cc37d30-a009-4ccd-82a3-1b604e251b9c" providerId="ADAL" clId="{88BF6190-A0DE-4228-9EA6-1FE439D6248B}" dt="2025-11-02T09:57:06.161" v="7" actId="478"/>
          <ac:picMkLst>
            <pc:docMk/>
            <pc:sldMk cId="2113909591" sldId="273"/>
            <ac:picMk id="8" creationId="{FE203E6B-A869-1F0B-7D3B-CF1B7618E6AE}"/>
          </ac:picMkLst>
        </pc:picChg>
        <pc:picChg chg="add del mod ord">
          <ac:chgData name="Justyna Pilarska" userId="6cc37d30-a009-4ccd-82a3-1b604e251b9c" providerId="ADAL" clId="{88BF6190-A0DE-4228-9EA6-1FE439D6248B}" dt="2025-11-02T12:01:14.307" v="524" actId="478"/>
          <ac:picMkLst>
            <pc:docMk/>
            <pc:sldMk cId="2113909591" sldId="273"/>
            <ac:picMk id="15" creationId="{6FA71D24-4B7A-C8B0-54F1-438C48D13C73}"/>
          </ac:picMkLst>
        </pc:picChg>
        <pc:picChg chg="add del mod">
          <ac:chgData name="Justyna Pilarska" userId="6cc37d30-a009-4ccd-82a3-1b604e251b9c" providerId="ADAL" clId="{88BF6190-A0DE-4228-9EA6-1FE439D6248B}" dt="2025-11-02T10:15:47.418" v="264" actId="478"/>
          <ac:picMkLst>
            <pc:docMk/>
            <pc:sldMk cId="2113909591" sldId="273"/>
            <ac:picMk id="17" creationId="{F4ABA304-F37C-F81A-D3D3-931B5B9AC527}"/>
          </ac:picMkLst>
        </pc:picChg>
        <pc:picChg chg="add del mod">
          <ac:chgData name="Justyna Pilarska" userId="6cc37d30-a009-4ccd-82a3-1b604e251b9c" providerId="ADAL" clId="{88BF6190-A0DE-4228-9EA6-1FE439D6248B}" dt="2025-11-02T12:01:15.444" v="525" actId="478"/>
          <ac:picMkLst>
            <pc:docMk/>
            <pc:sldMk cId="2113909591" sldId="273"/>
            <ac:picMk id="19" creationId="{12A0269C-BB2D-1B92-6822-9EDE0DF40BCF}"/>
          </ac:picMkLst>
        </pc:picChg>
        <pc:picChg chg="add del mod">
          <ac:chgData name="Justyna Pilarska" userId="6cc37d30-a009-4ccd-82a3-1b604e251b9c" providerId="ADAL" clId="{88BF6190-A0DE-4228-9EA6-1FE439D6248B}" dt="2025-11-02T10:08:29.330" v="178" actId="478"/>
          <ac:picMkLst>
            <pc:docMk/>
            <pc:sldMk cId="2113909591" sldId="273"/>
            <ac:picMk id="20" creationId="{ECC544B5-12FB-89E8-EE00-EBD812BE80FE}"/>
          </ac:picMkLst>
        </pc:picChg>
        <pc:picChg chg="add mod ord">
          <ac:chgData name="Justyna Pilarska" userId="6cc37d30-a009-4ccd-82a3-1b604e251b9c" providerId="ADAL" clId="{88BF6190-A0DE-4228-9EA6-1FE439D6248B}" dt="2025-11-02T12:03:59.880" v="626" actId="1076"/>
          <ac:picMkLst>
            <pc:docMk/>
            <pc:sldMk cId="2113909591" sldId="273"/>
            <ac:picMk id="21" creationId="{6E40D9B7-7992-9DF9-6349-F5F81A445CDC}"/>
          </ac:picMkLst>
        </pc:picChg>
        <pc:picChg chg="add del mod">
          <ac:chgData name="Justyna Pilarska" userId="6cc37d30-a009-4ccd-82a3-1b604e251b9c" providerId="ADAL" clId="{88BF6190-A0DE-4228-9EA6-1FE439D6248B}" dt="2025-11-02T11:59:56.051" v="513" actId="478"/>
          <ac:picMkLst>
            <pc:docMk/>
            <pc:sldMk cId="2113909591" sldId="273"/>
            <ac:picMk id="22" creationId="{118FA3FC-3EFA-A8EE-938C-51A33CF3C029}"/>
          </ac:picMkLst>
        </pc:picChg>
      </pc:sldChg>
      <pc:sldChg chg="addSp delSp modSp mod delDesignElem chgLayout">
        <pc:chgData name="Justyna Pilarska" userId="6cc37d30-a009-4ccd-82a3-1b604e251b9c" providerId="ADAL" clId="{88BF6190-A0DE-4228-9EA6-1FE439D6248B}" dt="2025-11-02T11:57:21.518" v="363" actId="403"/>
        <pc:sldMkLst>
          <pc:docMk/>
          <pc:sldMk cId="3796206311" sldId="274"/>
        </pc:sldMkLst>
        <pc:spChg chg="mod ord">
          <ac:chgData name="Justyna Pilarska" userId="6cc37d30-a009-4ccd-82a3-1b604e251b9c" providerId="ADAL" clId="{88BF6190-A0DE-4228-9EA6-1FE439D6248B}" dt="2025-11-02T10:10:19.328" v="222" actId="26606"/>
          <ac:spMkLst>
            <pc:docMk/>
            <pc:sldMk cId="3796206311" sldId="274"/>
            <ac:spMk id="2" creationId="{ECB0E496-5DC8-A962-47C1-A4A38DD19949}"/>
          </ac:spMkLst>
        </pc:spChg>
        <pc:spChg chg="add del mod">
          <ac:chgData name="Justyna Pilarska" userId="6cc37d30-a009-4ccd-82a3-1b604e251b9c" providerId="ADAL" clId="{88BF6190-A0DE-4228-9EA6-1FE439D6248B}" dt="2025-11-02T10:09:31.954" v="201" actId="6264"/>
          <ac:spMkLst>
            <pc:docMk/>
            <pc:sldMk cId="3796206311" sldId="274"/>
            <ac:spMk id="3" creationId="{7EAF547E-607E-1198-6A46-1127EFFF5DAE}"/>
          </ac:spMkLst>
        </pc:spChg>
        <pc:spChg chg="add del mod">
          <ac:chgData name="Justyna Pilarska" userId="6cc37d30-a009-4ccd-82a3-1b604e251b9c" providerId="ADAL" clId="{88BF6190-A0DE-4228-9EA6-1FE439D6248B}" dt="2025-11-02T10:09:31.954" v="201" actId="6264"/>
          <ac:spMkLst>
            <pc:docMk/>
            <pc:sldMk cId="3796206311" sldId="274"/>
            <ac:spMk id="4" creationId="{6C8AAE84-6733-EC35-7161-CDF1122AF789}"/>
          </ac:spMkLst>
        </pc:spChg>
        <pc:spChg chg="add del">
          <ac:chgData name="Justyna Pilarska" userId="6cc37d30-a009-4ccd-82a3-1b604e251b9c" providerId="ADAL" clId="{88BF6190-A0DE-4228-9EA6-1FE439D6248B}" dt="2025-11-02T10:10:19.328" v="222" actId="26606"/>
          <ac:spMkLst>
            <pc:docMk/>
            <pc:sldMk cId="3796206311" sldId="274"/>
            <ac:spMk id="9" creationId="{39921ADB-B43D-32C5-18EE-18AF3C436D98}"/>
          </ac:spMkLst>
        </pc:spChg>
        <pc:spChg chg="add del">
          <ac:chgData name="Justyna Pilarska" userId="6cc37d30-a009-4ccd-82a3-1b604e251b9c" providerId="ADAL" clId="{88BF6190-A0DE-4228-9EA6-1FE439D6248B}" dt="2025-11-02T10:10:19.328" v="222" actId="26606"/>
          <ac:spMkLst>
            <pc:docMk/>
            <pc:sldMk cId="3796206311" sldId="274"/>
            <ac:spMk id="11" creationId="{CE56D5D3-3105-1C66-5BAB-FA7B033D57CF}"/>
          </ac:spMkLst>
        </pc:spChg>
        <pc:spChg chg="add">
          <ac:chgData name="Justyna Pilarska" userId="6cc37d30-a009-4ccd-82a3-1b604e251b9c" providerId="ADAL" clId="{88BF6190-A0DE-4228-9EA6-1FE439D6248B}" dt="2025-11-02T10:10:19.328" v="222" actId="26606"/>
          <ac:spMkLst>
            <pc:docMk/>
            <pc:sldMk cId="3796206311" sldId="274"/>
            <ac:spMk id="16" creationId="{AF904DB4-22D2-4F22-B1B8-ADDDBB7FF6F5}"/>
          </ac:spMkLst>
        </pc:spChg>
        <pc:spChg chg="add">
          <ac:chgData name="Justyna Pilarska" userId="6cc37d30-a009-4ccd-82a3-1b604e251b9c" providerId="ADAL" clId="{88BF6190-A0DE-4228-9EA6-1FE439D6248B}" dt="2025-11-02T10:10:19.328" v="222" actId="26606"/>
          <ac:spMkLst>
            <pc:docMk/>
            <pc:sldMk cId="3796206311" sldId="274"/>
            <ac:spMk id="18" creationId="{F60C5463-4C1F-6EA2-5253-B3A2FE16A3C3}"/>
          </ac:spMkLst>
        </pc:spChg>
        <pc:graphicFrameChg chg="mod ord modGraphic">
          <ac:chgData name="Justyna Pilarska" userId="6cc37d30-a009-4ccd-82a3-1b604e251b9c" providerId="ADAL" clId="{88BF6190-A0DE-4228-9EA6-1FE439D6248B}" dt="2025-11-02T11:57:21.518" v="363" actId="403"/>
          <ac:graphicFrameMkLst>
            <pc:docMk/>
            <pc:sldMk cId="3796206311" sldId="274"/>
            <ac:graphicFrameMk id="7" creationId="{1F7EA0DA-7E43-5E64-7C11-5886EBAB3EB6}"/>
          </ac:graphicFrameMkLst>
        </pc:graphicFrameChg>
        <pc:picChg chg="add mod">
          <ac:chgData name="Justyna Pilarska" userId="6cc37d30-a009-4ccd-82a3-1b604e251b9c" providerId="ADAL" clId="{88BF6190-A0DE-4228-9EA6-1FE439D6248B}" dt="2025-11-02T10:10:54.998" v="227" actId="1076"/>
          <ac:picMkLst>
            <pc:docMk/>
            <pc:sldMk cId="3796206311" sldId="274"/>
            <ac:picMk id="5" creationId="{AA70F842-7373-2934-7384-F0BEB6DC48D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190CC-D0D1-467C-9206-D9C627E099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0037F62-6BCE-4702-8BF0-DCE37A5F159E}">
      <dgm:prSet custT="1"/>
      <dgm:spPr/>
      <dgm:t>
        <a:bodyPr/>
        <a:lstStyle/>
        <a:p>
          <a:r>
            <a:rPr lang="pl-PL" sz="1800" dirty="0">
              <a:latin typeface="Aptos" panose="020B0004020202020204" pitchFamily="34" charset="0"/>
            </a:rPr>
            <a:t>Program obejmuje ponad 260 godzin dydaktycznych (w tym 66 godzin przedmiotów ogólnouniwersyteckich) oraz do 240 godzin praktyki polegającej na prowadzeniu zajęć dydaktycznych. </a:t>
          </a:r>
          <a:endParaRPr lang="en-US" sz="1800" dirty="0">
            <a:latin typeface="Aptos" panose="020B0004020202020204" pitchFamily="34" charset="0"/>
          </a:endParaRPr>
        </a:p>
      </dgm:t>
    </dgm:pt>
    <dgm:pt modelId="{8BB8C467-6D30-4766-B60C-9894CBDA5D20}" type="parTrans" cxnId="{0579C6B7-E2D6-4909-94F1-3BADB0022389}">
      <dgm:prSet/>
      <dgm:spPr/>
      <dgm:t>
        <a:bodyPr/>
        <a:lstStyle/>
        <a:p>
          <a:endParaRPr lang="en-US"/>
        </a:p>
      </dgm:t>
    </dgm:pt>
    <dgm:pt modelId="{A25C6731-8B59-45FB-BCBB-36CEA717E4FC}" type="sibTrans" cxnId="{0579C6B7-E2D6-4909-94F1-3BADB0022389}">
      <dgm:prSet/>
      <dgm:spPr/>
      <dgm:t>
        <a:bodyPr/>
        <a:lstStyle/>
        <a:p>
          <a:endParaRPr lang="en-US"/>
        </a:p>
      </dgm:t>
    </dgm:pt>
    <dgm:pt modelId="{2A5D61DD-E3E3-42E3-BED8-25E520DCCFC7}">
      <dgm:prSet custT="1"/>
      <dgm:spPr/>
      <dgm:t>
        <a:bodyPr/>
        <a:lstStyle/>
        <a:p>
          <a:r>
            <a:rPr lang="pl-PL" sz="1600" dirty="0">
              <a:latin typeface="Aptos" panose="020B0004020202020204" pitchFamily="34" charset="0"/>
            </a:rPr>
            <a:t>W ramach zajęć specjalistycznych doktoranci/doktorantki poszerzają swoją wiedzę w zakresie współczesnych nurtów psychologicznych oraz dyskursów pedagogicznych; zdobywają wiedzę i umiejętności w zakresie planowania i prowadzenia badań naukowych (z zachowaniem zasad etycznych i prawnych), prezentowania wyników badań na konferencjach i w publikacjach naukowych, zdobywania grantów zewnętrznych itp. </a:t>
          </a:r>
          <a:endParaRPr lang="en-US" sz="1600" dirty="0">
            <a:latin typeface="Aptos" panose="020B0004020202020204" pitchFamily="34" charset="0"/>
          </a:endParaRPr>
        </a:p>
      </dgm:t>
    </dgm:pt>
    <dgm:pt modelId="{6644C1EA-6083-419C-91E4-DAC6974F257B}" type="parTrans" cxnId="{86D22D61-5D9A-4649-8A4B-3BEC9888C68D}">
      <dgm:prSet/>
      <dgm:spPr/>
      <dgm:t>
        <a:bodyPr/>
        <a:lstStyle/>
        <a:p>
          <a:endParaRPr lang="en-US"/>
        </a:p>
      </dgm:t>
    </dgm:pt>
    <dgm:pt modelId="{42B8F870-572B-4A5D-ACCB-02AD6B050ECC}" type="sibTrans" cxnId="{86D22D61-5D9A-4649-8A4B-3BEC9888C68D}">
      <dgm:prSet/>
      <dgm:spPr/>
      <dgm:t>
        <a:bodyPr/>
        <a:lstStyle/>
        <a:p>
          <a:endParaRPr lang="en-US"/>
        </a:p>
      </dgm:t>
    </dgm:pt>
    <dgm:pt modelId="{E0F4A2E4-FBBA-478B-9BBB-4E02A0FD425D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Doktoranci/doktorantki mają możliwość włączania się w życie naukowe Instytutu poprzez udział w organizacji przedsięwzięć naukowych, w działaniach promocyjnych, czy w pracach zespołów naukowych.</a:t>
          </a:r>
          <a:endParaRPr lang="en-US" dirty="0">
            <a:latin typeface="Aptos" panose="020B0004020202020204" pitchFamily="34" charset="0"/>
          </a:endParaRPr>
        </a:p>
      </dgm:t>
    </dgm:pt>
    <dgm:pt modelId="{ED2034A0-C971-444E-98E9-DBC873278942}" type="parTrans" cxnId="{F9C38914-7029-4456-A77C-95E3460EEEA9}">
      <dgm:prSet/>
      <dgm:spPr/>
      <dgm:t>
        <a:bodyPr/>
        <a:lstStyle/>
        <a:p>
          <a:endParaRPr lang="en-US"/>
        </a:p>
      </dgm:t>
    </dgm:pt>
    <dgm:pt modelId="{4F8E2B5B-D22E-46EE-8606-7689B99D4722}" type="sibTrans" cxnId="{F9C38914-7029-4456-A77C-95E3460EEEA9}">
      <dgm:prSet/>
      <dgm:spPr/>
      <dgm:t>
        <a:bodyPr/>
        <a:lstStyle/>
        <a:p>
          <a:endParaRPr lang="en-US"/>
        </a:p>
      </dgm:t>
    </dgm:pt>
    <dgm:pt modelId="{5ADE8888-6A50-4628-8933-6782CEAC9419}" type="pres">
      <dgm:prSet presAssocID="{FF5190CC-D0D1-467C-9206-D9C627E099A0}" presName="root" presStyleCnt="0">
        <dgm:presLayoutVars>
          <dgm:dir/>
          <dgm:resizeHandles val="exact"/>
        </dgm:presLayoutVars>
      </dgm:prSet>
      <dgm:spPr/>
    </dgm:pt>
    <dgm:pt modelId="{1561A594-6F0E-4B89-AE39-9D9E78F9D2B7}" type="pres">
      <dgm:prSet presAssocID="{F0037F62-6BCE-4702-8BF0-DCE37A5F159E}" presName="compNode" presStyleCnt="0"/>
      <dgm:spPr/>
    </dgm:pt>
    <dgm:pt modelId="{F23C1E95-97AB-4D99-87CF-C879B74DF5DB}" type="pres">
      <dgm:prSet presAssocID="{F0037F62-6BCE-4702-8BF0-DCE37A5F159E}" presName="bgRect" presStyleLbl="bgShp" presStyleIdx="0" presStyleCnt="3"/>
      <dgm:spPr/>
    </dgm:pt>
    <dgm:pt modelId="{464D0808-108C-4CE0-886F-4779964F066C}" type="pres">
      <dgm:prSet presAssocID="{F0037F62-6BCE-4702-8BF0-DCE37A5F15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gar"/>
        </a:ext>
      </dgm:extLst>
    </dgm:pt>
    <dgm:pt modelId="{1F399BA6-23F8-438B-B8DD-8A10E073A907}" type="pres">
      <dgm:prSet presAssocID="{F0037F62-6BCE-4702-8BF0-DCE37A5F159E}" presName="spaceRect" presStyleCnt="0"/>
      <dgm:spPr/>
    </dgm:pt>
    <dgm:pt modelId="{02451E95-582A-418F-A1AE-00CA6F80F575}" type="pres">
      <dgm:prSet presAssocID="{F0037F62-6BCE-4702-8BF0-DCE37A5F159E}" presName="parTx" presStyleLbl="revTx" presStyleIdx="0" presStyleCnt="3" custScaleX="109895">
        <dgm:presLayoutVars>
          <dgm:chMax val="0"/>
          <dgm:chPref val="0"/>
        </dgm:presLayoutVars>
      </dgm:prSet>
      <dgm:spPr/>
    </dgm:pt>
    <dgm:pt modelId="{88FF5530-FE7E-4ADE-A17D-4219B1BBD14F}" type="pres">
      <dgm:prSet presAssocID="{A25C6731-8B59-45FB-BCBB-36CEA717E4FC}" presName="sibTrans" presStyleCnt="0"/>
      <dgm:spPr/>
    </dgm:pt>
    <dgm:pt modelId="{333E6680-BEA0-42A0-A7BB-8DE906C24F02}" type="pres">
      <dgm:prSet presAssocID="{2A5D61DD-E3E3-42E3-BED8-25E520DCCFC7}" presName="compNode" presStyleCnt="0"/>
      <dgm:spPr/>
    </dgm:pt>
    <dgm:pt modelId="{6D98A30A-30D7-46A9-84AE-A4EF64096F1A}" type="pres">
      <dgm:prSet presAssocID="{2A5D61DD-E3E3-42E3-BED8-25E520DCCFC7}" presName="bgRect" presStyleLbl="bgShp" presStyleIdx="1" presStyleCnt="3"/>
      <dgm:spPr/>
    </dgm:pt>
    <dgm:pt modelId="{00C39E20-1EE3-4DCC-965B-2FAE168BAD98}" type="pres">
      <dgm:prSet presAssocID="{2A5D61DD-E3E3-42E3-BED8-25E520DCCF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D70F63B-2BDB-483C-AF95-4AD043E521B7}" type="pres">
      <dgm:prSet presAssocID="{2A5D61DD-E3E3-42E3-BED8-25E520DCCFC7}" presName="spaceRect" presStyleCnt="0"/>
      <dgm:spPr/>
    </dgm:pt>
    <dgm:pt modelId="{13B5891A-D271-4FA8-BAAA-A9F2521416A8}" type="pres">
      <dgm:prSet presAssocID="{2A5D61DD-E3E3-42E3-BED8-25E520DCCFC7}" presName="parTx" presStyleLbl="revTx" presStyleIdx="1" presStyleCnt="3" custScaleX="104768" custScaleY="154063" custLinFactNeighborX="-323" custLinFactNeighborY="15697">
        <dgm:presLayoutVars>
          <dgm:chMax val="0"/>
          <dgm:chPref val="0"/>
        </dgm:presLayoutVars>
      </dgm:prSet>
      <dgm:spPr/>
    </dgm:pt>
    <dgm:pt modelId="{080D8022-BD44-4C62-A73E-07171A041291}" type="pres">
      <dgm:prSet presAssocID="{42B8F870-572B-4A5D-ACCB-02AD6B050ECC}" presName="sibTrans" presStyleCnt="0"/>
      <dgm:spPr/>
    </dgm:pt>
    <dgm:pt modelId="{0A7A9A57-D892-4772-9B4F-CE937E68CA3B}" type="pres">
      <dgm:prSet presAssocID="{E0F4A2E4-FBBA-478B-9BBB-4E02A0FD425D}" presName="compNode" presStyleCnt="0"/>
      <dgm:spPr/>
    </dgm:pt>
    <dgm:pt modelId="{8172F464-7852-4DF2-89AA-078C1EB271EE}" type="pres">
      <dgm:prSet presAssocID="{E0F4A2E4-FBBA-478B-9BBB-4E02A0FD425D}" presName="bgRect" presStyleLbl="bgShp" presStyleIdx="2" presStyleCnt="3"/>
      <dgm:spPr/>
    </dgm:pt>
    <dgm:pt modelId="{7CA7FD93-A025-4701-A017-A4431998C736}" type="pres">
      <dgm:prSet presAssocID="{E0F4A2E4-FBBA-478B-9BBB-4E02A0FD42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tkanie"/>
        </a:ext>
      </dgm:extLst>
    </dgm:pt>
    <dgm:pt modelId="{0EA4324F-2664-49D8-9F59-27C197A135CC}" type="pres">
      <dgm:prSet presAssocID="{E0F4A2E4-FBBA-478B-9BBB-4E02A0FD425D}" presName="spaceRect" presStyleCnt="0"/>
      <dgm:spPr/>
    </dgm:pt>
    <dgm:pt modelId="{1EEF89A7-B014-4048-A35C-7A7396098D74}" type="pres">
      <dgm:prSet presAssocID="{E0F4A2E4-FBBA-478B-9BBB-4E02A0FD425D}" presName="parTx" presStyleLbl="revTx" presStyleIdx="2" presStyleCnt="3" custScaleX="110065" custScaleY="114100">
        <dgm:presLayoutVars>
          <dgm:chMax val="0"/>
          <dgm:chPref val="0"/>
        </dgm:presLayoutVars>
      </dgm:prSet>
      <dgm:spPr/>
    </dgm:pt>
  </dgm:ptLst>
  <dgm:cxnLst>
    <dgm:cxn modelId="{F9C38914-7029-4456-A77C-95E3460EEEA9}" srcId="{FF5190CC-D0D1-467C-9206-D9C627E099A0}" destId="{E0F4A2E4-FBBA-478B-9BBB-4E02A0FD425D}" srcOrd="2" destOrd="0" parTransId="{ED2034A0-C971-444E-98E9-DBC873278942}" sibTransId="{4F8E2B5B-D22E-46EE-8606-7689B99D4722}"/>
    <dgm:cxn modelId="{86D22D61-5D9A-4649-8A4B-3BEC9888C68D}" srcId="{FF5190CC-D0D1-467C-9206-D9C627E099A0}" destId="{2A5D61DD-E3E3-42E3-BED8-25E520DCCFC7}" srcOrd="1" destOrd="0" parTransId="{6644C1EA-6083-419C-91E4-DAC6974F257B}" sibTransId="{42B8F870-572B-4A5D-ACCB-02AD6B050ECC}"/>
    <dgm:cxn modelId="{A0FE5242-5016-4538-9596-C292F1BE230F}" type="presOf" srcId="{F0037F62-6BCE-4702-8BF0-DCE37A5F159E}" destId="{02451E95-582A-418F-A1AE-00CA6F80F575}" srcOrd="0" destOrd="0" presId="urn:microsoft.com/office/officeart/2018/2/layout/IconVerticalSolidList"/>
    <dgm:cxn modelId="{30D88C72-B722-4CD1-8FB0-8C3CAD0ED282}" type="presOf" srcId="{FF5190CC-D0D1-467C-9206-D9C627E099A0}" destId="{5ADE8888-6A50-4628-8933-6782CEAC9419}" srcOrd="0" destOrd="0" presId="urn:microsoft.com/office/officeart/2018/2/layout/IconVerticalSolidList"/>
    <dgm:cxn modelId="{B6EAE79B-1650-4083-96A9-6E94313CA2E0}" type="presOf" srcId="{2A5D61DD-E3E3-42E3-BED8-25E520DCCFC7}" destId="{13B5891A-D271-4FA8-BAAA-A9F2521416A8}" srcOrd="0" destOrd="0" presId="urn:microsoft.com/office/officeart/2018/2/layout/IconVerticalSolidList"/>
    <dgm:cxn modelId="{0579C6B7-E2D6-4909-94F1-3BADB0022389}" srcId="{FF5190CC-D0D1-467C-9206-D9C627E099A0}" destId="{F0037F62-6BCE-4702-8BF0-DCE37A5F159E}" srcOrd="0" destOrd="0" parTransId="{8BB8C467-6D30-4766-B60C-9894CBDA5D20}" sibTransId="{A25C6731-8B59-45FB-BCBB-36CEA717E4FC}"/>
    <dgm:cxn modelId="{EE280FD9-5310-4FDE-8611-28A244A2D34C}" type="presOf" srcId="{E0F4A2E4-FBBA-478B-9BBB-4E02A0FD425D}" destId="{1EEF89A7-B014-4048-A35C-7A7396098D74}" srcOrd="0" destOrd="0" presId="urn:microsoft.com/office/officeart/2018/2/layout/IconVerticalSolidList"/>
    <dgm:cxn modelId="{4758C471-F6AA-4D80-8FA8-35DDF3BF5967}" type="presParOf" srcId="{5ADE8888-6A50-4628-8933-6782CEAC9419}" destId="{1561A594-6F0E-4B89-AE39-9D9E78F9D2B7}" srcOrd="0" destOrd="0" presId="urn:microsoft.com/office/officeart/2018/2/layout/IconVerticalSolidList"/>
    <dgm:cxn modelId="{ACE649AB-C1FE-4509-9661-4426CB348F60}" type="presParOf" srcId="{1561A594-6F0E-4B89-AE39-9D9E78F9D2B7}" destId="{F23C1E95-97AB-4D99-87CF-C879B74DF5DB}" srcOrd="0" destOrd="0" presId="urn:microsoft.com/office/officeart/2018/2/layout/IconVerticalSolidList"/>
    <dgm:cxn modelId="{688E4A4D-A006-4143-B6F2-F9AAA545AB7C}" type="presParOf" srcId="{1561A594-6F0E-4B89-AE39-9D9E78F9D2B7}" destId="{464D0808-108C-4CE0-886F-4779964F066C}" srcOrd="1" destOrd="0" presId="urn:microsoft.com/office/officeart/2018/2/layout/IconVerticalSolidList"/>
    <dgm:cxn modelId="{9FD389FA-1BD5-4869-96CC-1D2CF202BCED}" type="presParOf" srcId="{1561A594-6F0E-4B89-AE39-9D9E78F9D2B7}" destId="{1F399BA6-23F8-438B-B8DD-8A10E073A907}" srcOrd="2" destOrd="0" presId="urn:microsoft.com/office/officeart/2018/2/layout/IconVerticalSolidList"/>
    <dgm:cxn modelId="{ED849D2A-FCB8-49A8-8814-C5CBF4C08512}" type="presParOf" srcId="{1561A594-6F0E-4B89-AE39-9D9E78F9D2B7}" destId="{02451E95-582A-418F-A1AE-00CA6F80F575}" srcOrd="3" destOrd="0" presId="urn:microsoft.com/office/officeart/2018/2/layout/IconVerticalSolidList"/>
    <dgm:cxn modelId="{1CC75250-830C-443F-8C30-9C889186D961}" type="presParOf" srcId="{5ADE8888-6A50-4628-8933-6782CEAC9419}" destId="{88FF5530-FE7E-4ADE-A17D-4219B1BBD14F}" srcOrd="1" destOrd="0" presId="urn:microsoft.com/office/officeart/2018/2/layout/IconVerticalSolidList"/>
    <dgm:cxn modelId="{664E9AB3-DF3B-4FF0-A2C8-D180B0714316}" type="presParOf" srcId="{5ADE8888-6A50-4628-8933-6782CEAC9419}" destId="{333E6680-BEA0-42A0-A7BB-8DE906C24F02}" srcOrd="2" destOrd="0" presId="urn:microsoft.com/office/officeart/2018/2/layout/IconVerticalSolidList"/>
    <dgm:cxn modelId="{514A2EEC-DCEE-4DE9-90D8-A115CF68A388}" type="presParOf" srcId="{333E6680-BEA0-42A0-A7BB-8DE906C24F02}" destId="{6D98A30A-30D7-46A9-84AE-A4EF64096F1A}" srcOrd="0" destOrd="0" presId="urn:microsoft.com/office/officeart/2018/2/layout/IconVerticalSolidList"/>
    <dgm:cxn modelId="{6744480D-B0C2-4CE5-8026-358C5419B4C1}" type="presParOf" srcId="{333E6680-BEA0-42A0-A7BB-8DE906C24F02}" destId="{00C39E20-1EE3-4DCC-965B-2FAE168BAD98}" srcOrd="1" destOrd="0" presId="urn:microsoft.com/office/officeart/2018/2/layout/IconVerticalSolidList"/>
    <dgm:cxn modelId="{DC8F4580-43DB-452B-84D5-0A90E04198C2}" type="presParOf" srcId="{333E6680-BEA0-42A0-A7BB-8DE906C24F02}" destId="{6D70F63B-2BDB-483C-AF95-4AD043E521B7}" srcOrd="2" destOrd="0" presId="urn:microsoft.com/office/officeart/2018/2/layout/IconVerticalSolidList"/>
    <dgm:cxn modelId="{72A85FFB-01DD-4969-9D2E-E434BB713105}" type="presParOf" srcId="{333E6680-BEA0-42A0-A7BB-8DE906C24F02}" destId="{13B5891A-D271-4FA8-BAAA-A9F2521416A8}" srcOrd="3" destOrd="0" presId="urn:microsoft.com/office/officeart/2018/2/layout/IconVerticalSolidList"/>
    <dgm:cxn modelId="{2DC88F9E-3170-4E3F-8121-1B7F6AA742BC}" type="presParOf" srcId="{5ADE8888-6A50-4628-8933-6782CEAC9419}" destId="{080D8022-BD44-4C62-A73E-07171A041291}" srcOrd="3" destOrd="0" presId="urn:microsoft.com/office/officeart/2018/2/layout/IconVerticalSolidList"/>
    <dgm:cxn modelId="{2C820F48-AE45-4709-A066-8F821FEED210}" type="presParOf" srcId="{5ADE8888-6A50-4628-8933-6782CEAC9419}" destId="{0A7A9A57-D892-4772-9B4F-CE937E68CA3B}" srcOrd="4" destOrd="0" presId="urn:microsoft.com/office/officeart/2018/2/layout/IconVerticalSolidList"/>
    <dgm:cxn modelId="{EDB9151F-36C7-4D68-A30B-AE20D01A7E8E}" type="presParOf" srcId="{0A7A9A57-D892-4772-9B4F-CE937E68CA3B}" destId="{8172F464-7852-4DF2-89AA-078C1EB271EE}" srcOrd="0" destOrd="0" presId="urn:microsoft.com/office/officeart/2018/2/layout/IconVerticalSolidList"/>
    <dgm:cxn modelId="{F5FBC1A5-9943-4E70-91B9-855652AB4177}" type="presParOf" srcId="{0A7A9A57-D892-4772-9B4F-CE937E68CA3B}" destId="{7CA7FD93-A025-4701-A017-A4431998C736}" srcOrd="1" destOrd="0" presId="urn:microsoft.com/office/officeart/2018/2/layout/IconVerticalSolidList"/>
    <dgm:cxn modelId="{A753AEF9-6324-40CA-A96E-746E99D219A2}" type="presParOf" srcId="{0A7A9A57-D892-4772-9B4F-CE937E68CA3B}" destId="{0EA4324F-2664-49D8-9F59-27C197A135CC}" srcOrd="2" destOrd="0" presId="urn:microsoft.com/office/officeart/2018/2/layout/IconVerticalSolidList"/>
    <dgm:cxn modelId="{7FBA5060-A7A8-45EC-8A27-DF1D3BE391EF}" type="presParOf" srcId="{0A7A9A57-D892-4772-9B4F-CE937E68CA3B}" destId="{1EEF89A7-B014-4048-A35C-7A7396098D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3BEBA-CC56-4A28-B342-10541C323A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7E5FD9-1B08-4783-99E8-3FC9D3CA8560}">
      <dgm:prSet/>
      <dgm:spPr/>
      <dgm:t>
        <a:bodyPr/>
        <a:lstStyle/>
        <a:p>
          <a:r>
            <a:rPr lang="pl-PL"/>
            <a:t>W formie prowadzenia zajęć lub uczestnictwa w ich prowadzeniu.</a:t>
          </a:r>
          <a:endParaRPr lang="en-US"/>
        </a:p>
      </dgm:t>
    </dgm:pt>
    <dgm:pt modelId="{C6BDBE44-84D6-439A-9342-99C6C3BF5EBA}" type="parTrans" cxnId="{0BB5D08D-74A6-4E30-AA1E-2FFEFB30A683}">
      <dgm:prSet/>
      <dgm:spPr/>
      <dgm:t>
        <a:bodyPr/>
        <a:lstStyle/>
        <a:p>
          <a:endParaRPr lang="en-US"/>
        </a:p>
      </dgm:t>
    </dgm:pt>
    <dgm:pt modelId="{3FB6BFA2-4707-40C4-9F5B-4E4D2B0E92F8}" type="sibTrans" cxnId="{0BB5D08D-74A6-4E30-AA1E-2FFEFB30A683}">
      <dgm:prSet/>
      <dgm:spPr/>
      <dgm:t>
        <a:bodyPr/>
        <a:lstStyle/>
        <a:p>
          <a:endParaRPr lang="en-US"/>
        </a:p>
      </dgm:t>
    </dgm:pt>
    <dgm:pt modelId="{EF6E5FFB-322C-414F-A78C-E62A7054626D}">
      <dgm:prSet/>
      <dgm:spPr/>
      <dgm:t>
        <a:bodyPr/>
        <a:lstStyle/>
        <a:p>
          <a:r>
            <a:rPr lang="pl-PL"/>
            <a:t>Maksymalnie 60 godzin rocznie.</a:t>
          </a:r>
          <a:endParaRPr lang="en-US"/>
        </a:p>
      </dgm:t>
    </dgm:pt>
    <dgm:pt modelId="{A0DDBFCD-22D1-4935-9FDB-00A91A2B1B2E}" type="parTrans" cxnId="{415BAA76-D852-44F6-AB11-A8191E58A5CE}">
      <dgm:prSet/>
      <dgm:spPr/>
      <dgm:t>
        <a:bodyPr/>
        <a:lstStyle/>
        <a:p>
          <a:endParaRPr lang="en-US"/>
        </a:p>
      </dgm:t>
    </dgm:pt>
    <dgm:pt modelId="{C09AFD1D-066F-4935-A08E-0B0B9B8EBDE5}" type="sibTrans" cxnId="{415BAA76-D852-44F6-AB11-A8191E58A5CE}">
      <dgm:prSet/>
      <dgm:spPr/>
      <dgm:t>
        <a:bodyPr/>
        <a:lstStyle/>
        <a:p>
          <a:endParaRPr lang="en-US"/>
        </a:p>
      </dgm:t>
    </dgm:pt>
    <dgm:pt modelId="{32F2308A-72EA-4057-A062-3906F0647818}">
      <dgm:prSet/>
      <dgm:spPr/>
      <dgm:t>
        <a:bodyPr/>
        <a:lstStyle/>
        <a:p>
          <a:r>
            <a:rPr lang="pl-PL" dirty="0"/>
            <a:t>Możliwość zwolnienia z obowiązku dydaktycznego w szczególnych przypadkach (np. doktoranci zagraniczni, doktoraty wdrożeniowe).</a:t>
          </a:r>
          <a:endParaRPr lang="en-US" dirty="0"/>
        </a:p>
      </dgm:t>
    </dgm:pt>
    <dgm:pt modelId="{67518B95-3F25-4B4A-8A35-8E74F5EF6142}" type="parTrans" cxnId="{E35A97CC-AF19-4F27-814C-A4CD08F91A0F}">
      <dgm:prSet/>
      <dgm:spPr/>
      <dgm:t>
        <a:bodyPr/>
        <a:lstStyle/>
        <a:p>
          <a:endParaRPr lang="en-US"/>
        </a:p>
      </dgm:t>
    </dgm:pt>
    <dgm:pt modelId="{E5F42474-CCEF-4C36-8516-4A35C81AA5B6}" type="sibTrans" cxnId="{E35A97CC-AF19-4F27-814C-A4CD08F91A0F}">
      <dgm:prSet/>
      <dgm:spPr/>
      <dgm:t>
        <a:bodyPr/>
        <a:lstStyle/>
        <a:p>
          <a:endParaRPr lang="en-US"/>
        </a:p>
      </dgm:t>
    </dgm:pt>
    <dgm:pt modelId="{F340A324-FC1D-4CC1-A159-8C8FC2E95484}">
      <dgm:prSet/>
      <dgm:spPr/>
      <dgm:t>
        <a:bodyPr/>
        <a:lstStyle/>
        <a:p>
          <a:r>
            <a:rPr lang="pl-PL"/>
            <a:t>Możliwość realizacji części programu w innej uczelni (także zagranicznej).</a:t>
          </a:r>
          <a:endParaRPr lang="en-US"/>
        </a:p>
      </dgm:t>
    </dgm:pt>
    <dgm:pt modelId="{D74095D5-2BFB-4010-A301-1767B52C9C1C}" type="parTrans" cxnId="{6B821216-2712-4140-915A-B5F0AC089435}">
      <dgm:prSet/>
      <dgm:spPr/>
      <dgm:t>
        <a:bodyPr/>
        <a:lstStyle/>
        <a:p>
          <a:endParaRPr lang="en-US"/>
        </a:p>
      </dgm:t>
    </dgm:pt>
    <dgm:pt modelId="{725BA5B4-BFE7-402B-A20F-033451ACCE04}" type="sibTrans" cxnId="{6B821216-2712-4140-915A-B5F0AC089435}">
      <dgm:prSet/>
      <dgm:spPr/>
      <dgm:t>
        <a:bodyPr/>
        <a:lstStyle/>
        <a:p>
          <a:endParaRPr lang="en-US"/>
        </a:p>
      </dgm:t>
    </dgm:pt>
    <dgm:pt modelId="{79FD0A3F-1A65-44F1-A881-4056B94443C2}">
      <dgm:prSet/>
      <dgm:spPr/>
      <dgm:t>
        <a:bodyPr/>
        <a:lstStyle/>
        <a:p>
          <a:r>
            <a:rPr lang="pl-PL"/>
            <a:t>Możliwość uczestnictwa w grantach, projektach i wyjazdach badawczych.</a:t>
          </a:r>
          <a:endParaRPr lang="en-US"/>
        </a:p>
      </dgm:t>
    </dgm:pt>
    <dgm:pt modelId="{8A150B17-A0BF-484A-B293-2F0245891469}" type="parTrans" cxnId="{7EEF91BC-137D-4893-8F86-3913502F9F0B}">
      <dgm:prSet/>
      <dgm:spPr/>
      <dgm:t>
        <a:bodyPr/>
        <a:lstStyle/>
        <a:p>
          <a:endParaRPr lang="en-US"/>
        </a:p>
      </dgm:t>
    </dgm:pt>
    <dgm:pt modelId="{B333C5FA-9574-4F27-9EE0-FF35859ECB05}" type="sibTrans" cxnId="{7EEF91BC-137D-4893-8F86-3913502F9F0B}">
      <dgm:prSet/>
      <dgm:spPr/>
      <dgm:t>
        <a:bodyPr/>
        <a:lstStyle/>
        <a:p>
          <a:endParaRPr lang="en-US"/>
        </a:p>
      </dgm:t>
    </dgm:pt>
    <dgm:pt modelId="{1173A2C8-BF4B-4545-BB8E-2C9FC4267B6C}">
      <dgm:prSet/>
      <dgm:spPr/>
      <dgm:t>
        <a:bodyPr/>
        <a:lstStyle/>
        <a:p>
          <a:r>
            <a:rPr lang="pl-PL"/>
            <a:t>Wsparcie organizacyjne i merytoryczne ze strony UWr.</a:t>
          </a:r>
          <a:endParaRPr lang="en-US"/>
        </a:p>
      </dgm:t>
    </dgm:pt>
    <dgm:pt modelId="{9AC1655B-AC6A-430C-A624-DCEFB83841C3}" type="parTrans" cxnId="{9FA97291-400B-4150-8D33-00492E467E62}">
      <dgm:prSet/>
      <dgm:spPr/>
      <dgm:t>
        <a:bodyPr/>
        <a:lstStyle/>
        <a:p>
          <a:endParaRPr lang="en-US"/>
        </a:p>
      </dgm:t>
    </dgm:pt>
    <dgm:pt modelId="{C403943C-95A0-4037-AEBC-5BCEFF9DC346}" type="sibTrans" cxnId="{9FA97291-400B-4150-8D33-00492E467E62}">
      <dgm:prSet/>
      <dgm:spPr/>
      <dgm:t>
        <a:bodyPr/>
        <a:lstStyle/>
        <a:p>
          <a:endParaRPr lang="en-US"/>
        </a:p>
      </dgm:t>
    </dgm:pt>
    <dgm:pt modelId="{8ED8440B-23EB-4BA4-8AAB-851B4232B7AE}" type="pres">
      <dgm:prSet presAssocID="{67A3BEBA-CC56-4A28-B342-10541C323A13}" presName="diagram" presStyleCnt="0">
        <dgm:presLayoutVars>
          <dgm:dir/>
          <dgm:resizeHandles val="exact"/>
        </dgm:presLayoutVars>
      </dgm:prSet>
      <dgm:spPr/>
    </dgm:pt>
    <dgm:pt modelId="{0D7A9239-CCDC-422E-B9D4-9FCEEFBC229A}" type="pres">
      <dgm:prSet presAssocID="{AA7E5FD9-1B08-4783-99E8-3FC9D3CA8560}" presName="node" presStyleLbl="node1" presStyleIdx="0" presStyleCnt="6">
        <dgm:presLayoutVars>
          <dgm:bulletEnabled val="1"/>
        </dgm:presLayoutVars>
      </dgm:prSet>
      <dgm:spPr/>
    </dgm:pt>
    <dgm:pt modelId="{8D96C486-7568-45DC-81E5-90EFE0C61227}" type="pres">
      <dgm:prSet presAssocID="{3FB6BFA2-4707-40C4-9F5B-4E4D2B0E92F8}" presName="sibTrans" presStyleCnt="0"/>
      <dgm:spPr/>
    </dgm:pt>
    <dgm:pt modelId="{EC110588-912A-42E4-91EF-63DA103B8183}" type="pres">
      <dgm:prSet presAssocID="{EF6E5FFB-322C-414F-A78C-E62A7054626D}" presName="node" presStyleLbl="node1" presStyleIdx="1" presStyleCnt="6">
        <dgm:presLayoutVars>
          <dgm:bulletEnabled val="1"/>
        </dgm:presLayoutVars>
      </dgm:prSet>
      <dgm:spPr/>
    </dgm:pt>
    <dgm:pt modelId="{81D298DE-0BAE-42E0-82FD-4995A3A79C00}" type="pres">
      <dgm:prSet presAssocID="{C09AFD1D-066F-4935-A08E-0B0B9B8EBDE5}" presName="sibTrans" presStyleCnt="0"/>
      <dgm:spPr/>
    </dgm:pt>
    <dgm:pt modelId="{B9BB1B06-7F5E-4D04-B0F2-CA5835B31082}" type="pres">
      <dgm:prSet presAssocID="{32F2308A-72EA-4057-A062-3906F0647818}" presName="node" presStyleLbl="node1" presStyleIdx="2" presStyleCnt="6">
        <dgm:presLayoutVars>
          <dgm:bulletEnabled val="1"/>
        </dgm:presLayoutVars>
      </dgm:prSet>
      <dgm:spPr/>
    </dgm:pt>
    <dgm:pt modelId="{EA59C2B0-8A12-40B1-95E3-D278211D21E9}" type="pres">
      <dgm:prSet presAssocID="{E5F42474-CCEF-4C36-8516-4A35C81AA5B6}" presName="sibTrans" presStyleCnt="0"/>
      <dgm:spPr/>
    </dgm:pt>
    <dgm:pt modelId="{ECD2EE49-9090-45C2-AAD1-CAAC4B73AB49}" type="pres">
      <dgm:prSet presAssocID="{F340A324-FC1D-4CC1-A159-8C8FC2E95484}" presName="node" presStyleLbl="node1" presStyleIdx="3" presStyleCnt="6">
        <dgm:presLayoutVars>
          <dgm:bulletEnabled val="1"/>
        </dgm:presLayoutVars>
      </dgm:prSet>
      <dgm:spPr/>
    </dgm:pt>
    <dgm:pt modelId="{DB31EECF-37C2-47D5-8C23-9EE7C07E6CEB}" type="pres">
      <dgm:prSet presAssocID="{725BA5B4-BFE7-402B-A20F-033451ACCE04}" presName="sibTrans" presStyleCnt="0"/>
      <dgm:spPr/>
    </dgm:pt>
    <dgm:pt modelId="{29AA39E5-F6D8-4316-85B6-8B56014E978B}" type="pres">
      <dgm:prSet presAssocID="{79FD0A3F-1A65-44F1-A881-4056B94443C2}" presName="node" presStyleLbl="node1" presStyleIdx="4" presStyleCnt="6">
        <dgm:presLayoutVars>
          <dgm:bulletEnabled val="1"/>
        </dgm:presLayoutVars>
      </dgm:prSet>
      <dgm:spPr/>
    </dgm:pt>
    <dgm:pt modelId="{A1E8430B-0788-4976-A669-00996AFDA884}" type="pres">
      <dgm:prSet presAssocID="{B333C5FA-9574-4F27-9EE0-FF35859ECB05}" presName="sibTrans" presStyleCnt="0"/>
      <dgm:spPr/>
    </dgm:pt>
    <dgm:pt modelId="{D0C2E491-8563-4736-86E0-729726BF0E7D}" type="pres">
      <dgm:prSet presAssocID="{1173A2C8-BF4B-4545-BB8E-2C9FC4267B6C}" presName="node" presStyleLbl="node1" presStyleIdx="5" presStyleCnt="6">
        <dgm:presLayoutVars>
          <dgm:bulletEnabled val="1"/>
        </dgm:presLayoutVars>
      </dgm:prSet>
      <dgm:spPr/>
    </dgm:pt>
  </dgm:ptLst>
  <dgm:cxnLst>
    <dgm:cxn modelId="{6B821216-2712-4140-915A-B5F0AC089435}" srcId="{67A3BEBA-CC56-4A28-B342-10541C323A13}" destId="{F340A324-FC1D-4CC1-A159-8C8FC2E95484}" srcOrd="3" destOrd="0" parTransId="{D74095D5-2BFB-4010-A301-1767B52C9C1C}" sibTransId="{725BA5B4-BFE7-402B-A20F-033451ACCE04}"/>
    <dgm:cxn modelId="{67DC3138-61D6-4522-9413-3FDCFCEA8C52}" type="presOf" srcId="{EF6E5FFB-322C-414F-A78C-E62A7054626D}" destId="{EC110588-912A-42E4-91EF-63DA103B8183}" srcOrd="0" destOrd="0" presId="urn:microsoft.com/office/officeart/2005/8/layout/default"/>
    <dgm:cxn modelId="{415BAA76-D852-44F6-AB11-A8191E58A5CE}" srcId="{67A3BEBA-CC56-4A28-B342-10541C323A13}" destId="{EF6E5FFB-322C-414F-A78C-E62A7054626D}" srcOrd="1" destOrd="0" parTransId="{A0DDBFCD-22D1-4935-9FDB-00A91A2B1B2E}" sibTransId="{C09AFD1D-066F-4935-A08E-0B0B9B8EBDE5}"/>
    <dgm:cxn modelId="{0BB5D08D-74A6-4E30-AA1E-2FFEFB30A683}" srcId="{67A3BEBA-CC56-4A28-B342-10541C323A13}" destId="{AA7E5FD9-1B08-4783-99E8-3FC9D3CA8560}" srcOrd="0" destOrd="0" parTransId="{C6BDBE44-84D6-439A-9342-99C6C3BF5EBA}" sibTransId="{3FB6BFA2-4707-40C4-9F5B-4E4D2B0E92F8}"/>
    <dgm:cxn modelId="{9FA97291-400B-4150-8D33-00492E467E62}" srcId="{67A3BEBA-CC56-4A28-B342-10541C323A13}" destId="{1173A2C8-BF4B-4545-BB8E-2C9FC4267B6C}" srcOrd="5" destOrd="0" parTransId="{9AC1655B-AC6A-430C-A624-DCEFB83841C3}" sibTransId="{C403943C-95A0-4037-AEBC-5BCEFF9DC346}"/>
    <dgm:cxn modelId="{BC7DC2A7-1FE0-47B4-9E9D-F91FEA5984ED}" type="presOf" srcId="{1173A2C8-BF4B-4545-BB8E-2C9FC4267B6C}" destId="{D0C2E491-8563-4736-86E0-729726BF0E7D}" srcOrd="0" destOrd="0" presId="urn:microsoft.com/office/officeart/2005/8/layout/default"/>
    <dgm:cxn modelId="{7EEF91BC-137D-4893-8F86-3913502F9F0B}" srcId="{67A3BEBA-CC56-4A28-B342-10541C323A13}" destId="{79FD0A3F-1A65-44F1-A881-4056B94443C2}" srcOrd="4" destOrd="0" parTransId="{8A150B17-A0BF-484A-B293-2F0245891469}" sibTransId="{B333C5FA-9574-4F27-9EE0-FF35859ECB05}"/>
    <dgm:cxn modelId="{E35A97CC-AF19-4F27-814C-A4CD08F91A0F}" srcId="{67A3BEBA-CC56-4A28-B342-10541C323A13}" destId="{32F2308A-72EA-4057-A062-3906F0647818}" srcOrd="2" destOrd="0" parTransId="{67518B95-3F25-4B4A-8A35-8E74F5EF6142}" sibTransId="{E5F42474-CCEF-4C36-8516-4A35C81AA5B6}"/>
    <dgm:cxn modelId="{BC3AE4D1-8062-4C80-87C2-0BB08C3AA476}" type="presOf" srcId="{32F2308A-72EA-4057-A062-3906F0647818}" destId="{B9BB1B06-7F5E-4D04-B0F2-CA5835B31082}" srcOrd="0" destOrd="0" presId="urn:microsoft.com/office/officeart/2005/8/layout/default"/>
    <dgm:cxn modelId="{E4789CDF-560B-4E0E-B01A-092DB9DC440A}" type="presOf" srcId="{67A3BEBA-CC56-4A28-B342-10541C323A13}" destId="{8ED8440B-23EB-4BA4-8AAB-851B4232B7AE}" srcOrd="0" destOrd="0" presId="urn:microsoft.com/office/officeart/2005/8/layout/default"/>
    <dgm:cxn modelId="{2EB364E5-19C5-4621-9393-76D9564BFEA1}" type="presOf" srcId="{AA7E5FD9-1B08-4783-99E8-3FC9D3CA8560}" destId="{0D7A9239-CCDC-422E-B9D4-9FCEEFBC229A}" srcOrd="0" destOrd="0" presId="urn:microsoft.com/office/officeart/2005/8/layout/default"/>
    <dgm:cxn modelId="{B57274EA-DC18-4CEF-83B0-73F606E36482}" type="presOf" srcId="{79FD0A3F-1A65-44F1-A881-4056B94443C2}" destId="{29AA39E5-F6D8-4316-85B6-8B56014E978B}" srcOrd="0" destOrd="0" presId="urn:microsoft.com/office/officeart/2005/8/layout/default"/>
    <dgm:cxn modelId="{A43D6DF0-7EDE-45E5-8422-DC2DA7B40898}" type="presOf" srcId="{F340A324-FC1D-4CC1-A159-8C8FC2E95484}" destId="{ECD2EE49-9090-45C2-AAD1-CAAC4B73AB49}" srcOrd="0" destOrd="0" presId="urn:microsoft.com/office/officeart/2005/8/layout/default"/>
    <dgm:cxn modelId="{5F733550-E2DA-4E30-AB5A-D3116356040A}" type="presParOf" srcId="{8ED8440B-23EB-4BA4-8AAB-851B4232B7AE}" destId="{0D7A9239-CCDC-422E-B9D4-9FCEEFBC229A}" srcOrd="0" destOrd="0" presId="urn:microsoft.com/office/officeart/2005/8/layout/default"/>
    <dgm:cxn modelId="{1E56F832-1608-479B-A6A2-A95D3B939886}" type="presParOf" srcId="{8ED8440B-23EB-4BA4-8AAB-851B4232B7AE}" destId="{8D96C486-7568-45DC-81E5-90EFE0C61227}" srcOrd="1" destOrd="0" presId="urn:microsoft.com/office/officeart/2005/8/layout/default"/>
    <dgm:cxn modelId="{987F210D-6D96-4257-879F-3E181A9946BD}" type="presParOf" srcId="{8ED8440B-23EB-4BA4-8AAB-851B4232B7AE}" destId="{EC110588-912A-42E4-91EF-63DA103B8183}" srcOrd="2" destOrd="0" presId="urn:microsoft.com/office/officeart/2005/8/layout/default"/>
    <dgm:cxn modelId="{9089AB35-CF02-4675-8436-65AB9B7EF698}" type="presParOf" srcId="{8ED8440B-23EB-4BA4-8AAB-851B4232B7AE}" destId="{81D298DE-0BAE-42E0-82FD-4995A3A79C00}" srcOrd="3" destOrd="0" presId="urn:microsoft.com/office/officeart/2005/8/layout/default"/>
    <dgm:cxn modelId="{C06F77A0-51DF-44C8-923E-E50D282FF805}" type="presParOf" srcId="{8ED8440B-23EB-4BA4-8AAB-851B4232B7AE}" destId="{B9BB1B06-7F5E-4D04-B0F2-CA5835B31082}" srcOrd="4" destOrd="0" presId="urn:microsoft.com/office/officeart/2005/8/layout/default"/>
    <dgm:cxn modelId="{CA073BBE-E703-4CE4-AAD2-90C7A066BA41}" type="presParOf" srcId="{8ED8440B-23EB-4BA4-8AAB-851B4232B7AE}" destId="{EA59C2B0-8A12-40B1-95E3-D278211D21E9}" srcOrd="5" destOrd="0" presId="urn:microsoft.com/office/officeart/2005/8/layout/default"/>
    <dgm:cxn modelId="{670EB689-28F0-462E-BCAF-3F4DB2F8B90C}" type="presParOf" srcId="{8ED8440B-23EB-4BA4-8AAB-851B4232B7AE}" destId="{ECD2EE49-9090-45C2-AAD1-CAAC4B73AB49}" srcOrd="6" destOrd="0" presId="urn:microsoft.com/office/officeart/2005/8/layout/default"/>
    <dgm:cxn modelId="{B70F2B6B-58F1-46B7-B609-8E857B5D396D}" type="presParOf" srcId="{8ED8440B-23EB-4BA4-8AAB-851B4232B7AE}" destId="{DB31EECF-37C2-47D5-8C23-9EE7C07E6CEB}" srcOrd="7" destOrd="0" presId="urn:microsoft.com/office/officeart/2005/8/layout/default"/>
    <dgm:cxn modelId="{A05914C0-63ED-462C-B540-DA83DA979325}" type="presParOf" srcId="{8ED8440B-23EB-4BA4-8AAB-851B4232B7AE}" destId="{29AA39E5-F6D8-4316-85B6-8B56014E978B}" srcOrd="8" destOrd="0" presId="urn:microsoft.com/office/officeart/2005/8/layout/default"/>
    <dgm:cxn modelId="{6B78CFB1-D8EE-4E76-B6DD-097AEBAEE076}" type="presParOf" srcId="{8ED8440B-23EB-4BA4-8AAB-851B4232B7AE}" destId="{A1E8430B-0788-4976-A669-00996AFDA884}" srcOrd="9" destOrd="0" presId="urn:microsoft.com/office/officeart/2005/8/layout/default"/>
    <dgm:cxn modelId="{E487FB95-97D5-4672-B0E7-80E5967B6274}" type="presParOf" srcId="{8ED8440B-23EB-4BA4-8AAB-851B4232B7AE}" destId="{D0C2E491-8563-4736-86E0-729726BF0E7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1875C-7B7E-44D9-AB3A-0CC5382C51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298D3C-5E02-4FD4-8F4C-D2F8AF1A0D29}">
      <dgm:prSet/>
      <dgm:spPr/>
      <dgm:t>
        <a:bodyPr/>
        <a:lstStyle/>
        <a:p>
          <a:r>
            <a:rPr lang="pl-PL"/>
            <a:t>Prowadzona w drodze konkursu – szczegółowe kryteria ustala Rada Dyscypliny.</a:t>
          </a:r>
          <a:endParaRPr lang="en-US"/>
        </a:p>
      </dgm:t>
    </dgm:pt>
    <dgm:pt modelId="{4B17AA17-C91B-4B7D-B3CF-22BCECAC51F2}" type="parTrans" cxnId="{1B3115EA-288D-4DA3-9C08-E9EA67C01BBE}">
      <dgm:prSet/>
      <dgm:spPr/>
      <dgm:t>
        <a:bodyPr/>
        <a:lstStyle/>
        <a:p>
          <a:endParaRPr lang="en-US"/>
        </a:p>
      </dgm:t>
    </dgm:pt>
    <dgm:pt modelId="{7AD7CC05-ADE8-4BCA-B475-446D808D4022}" type="sibTrans" cxnId="{1B3115EA-288D-4DA3-9C08-E9EA67C01BBE}">
      <dgm:prSet/>
      <dgm:spPr/>
      <dgm:t>
        <a:bodyPr/>
        <a:lstStyle/>
        <a:p>
          <a:endParaRPr lang="en-US"/>
        </a:p>
      </dgm:t>
    </dgm:pt>
    <dgm:pt modelId="{18016CB6-DC76-4AFA-A70B-62C57FBA2278}">
      <dgm:prSet/>
      <dgm:spPr/>
      <dgm:t>
        <a:bodyPr/>
        <a:lstStyle/>
        <a:p>
          <a:r>
            <a:rPr lang="pl-PL"/>
            <a:t>Oceniane są m.in.:</a:t>
          </a:r>
          <a:endParaRPr lang="en-US"/>
        </a:p>
      </dgm:t>
    </dgm:pt>
    <dgm:pt modelId="{8D09A145-1902-4CD0-82CE-78F066B52E18}" type="parTrans" cxnId="{A6B16272-41AA-47BE-9590-83469389B3E2}">
      <dgm:prSet/>
      <dgm:spPr/>
      <dgm:t>
        <a:bodyPr/>
        <a:lstStyle/>
        <a:p>
          <a:endParaRPr lang="en-US"/>
        </a:p>
      </dgm:t>
    </dgm:pt>
    <dgm:pt modelId="{AFC14242-E4A8-4A2D-BBF3-8FBBB34F8D69}" type="sibTrans" cxnId="{A6B16272-41AA-47BE-9590-83469389B3E2}">
      <dgm:prSet/>
      <dgm:spPr/>
      <dgm:t>
        <a:bodyPr/>
        <a:lstStyle/>
        <a:p>
          <a:endParaRPr lang="en-US"/>
        </a:p>
      </dgm:t>
    </dgm:pt>
    <dgm:pt modelId="{283007DE-D3DA-4A4F-A381-93C2CD9C17DC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koncepcja badawcza (projekt),</a:t>
          </a:r>
          <a:endParaRPr lang="en-US" dirty="0"/>
        </a:p>
      </dgm:t>
    </dgm:pt>
    <dgm:pt modelId="{4F5E2DA7-6F1F-4CF5-82B3-F71C782EB377}" type="parTrans" cxnId="{35790E8A-53A0-49E4-A1E6-B8A3974C9214}">
      <dgm:prSet/>
      <dgm:spPr/>
      <dgm:t>
        <a:bodyPr/>
        <a:lstStyle/>
        <a:p>
          <a:endParaRPr lang="en-US"/>
        </a:p>
      </dgm:t>
    </dgm:pt>
    <dgm:pt modelId="{67250E4F-E9FC-4640-B392-43F72E28E0B7}" type="sibTrans" cxnId="{35790E8A-53A0-49E4-A1E6-B8A3974C9214}">
      <dgm:prSet/>
      <dgm:spPr/>
      <dgm:t>
        <a:bodyPr/>
        <a:lstStyle/>
        <a:p>
          <a:endParaRPr lang="en-US"/>
        </a:p>
      </dgm:t>
    </dgm:pt>
    <dgm:pt modelId="{58545397-67B8-4825-BC1E-8A3495A1917E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dorobek naukowy,</a:t>
          </a:r>
          <a:endParaRPr lang="en-US" dirty="0"/>
        </a:p>
      </dgm:t>
    </dgm:pt>
    <dgm:pt modelId="{72C0C44A-9C50-431B-BA66-31183C470961}" type="parTrans" cxnId="{07ACEB90-F18A-4B1A-8888-1D8A7BC37DE8}">
      <dgm:prSet/>
      <dgm:spPr/>
      <dgm:t>
        <a:bodyPr/>
        <a:lstStyle/>
        <a:p>
          <a:endParaRPr lang="en-US"/>
        </a:p>
      </dgm:t>
    </dgm:pt>
    <dgm:pt modelId="{21DF2E30-0876-422C-85A8-8B4F46DC5ED1}" type="sibTrans" cxnId="{07ACEB90-F18A-4B1A-8888-1D8A7BC37DE8}">
      <dgm:prSet/>
      <dgm:spPr/>
      <dgm:t>
        <a:bodyPr/>
        <a:lstStyle/>
        <a:p>
          <a:endParaRPr lang="en-US"/>
        </a:p>
      </dgm:t>
    </dgm:pt>
    <dgm:pt modelId="{CD5E84C7-E965-466A-9F44-8F734071E80E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rozmowa kwalifikacyjna.</a:t>
          </a:r>
          <a:endParaRPr lang="en-US" dirty="0"/>
        </a:p>
      </dgm:t>
    </dgm:pt>
    <dgm:pt modelId="{3CC54C0E-3972-4018-88C0-EFEAEF1EC17A}" type="parTrans" cxnId="{5DEC7D7E-3A43-4314-A031-C8F93575768C}">
      <dgm:prSet/>
      <dgm:spPr/>
      <dgm:t>
        <a:bodyPr/>
        <a:lstStyle/>
        <a:p>
          <a:endParaRPr lang="en-US"/>
        </a:p>
      </dgm:t>
    </dgm:pt>
    <dgm:pt modelId="{263B2074-720D-4D59-8780-E03CB679ABF8}" type="sibTrans" cxnId="{5DEC7D7E-3A43-4314-A031-C8F93575768C}">
      <dgm:prSet/>
      <dgm:spPr/>
      <dgm:t>
        <a:bodyPr/>
        <a:lstStyle/>
        <a:p>
          <a:endParaRPr lang="en-US"/>
        </a:p>
      </dgm:t>
    </dgm:pt>
    <dgm:pt modelId="{19439913-34A1-4A31-B559-225B7DDD8775}">
      <dgm:prSet/>
      <dgm:spPr/>
      <dgm:t>
        <a:bodyPr/>
        <a:lstStyle/>
        <a:p>
          <a:r>
            <a:rPr lang="pl-PL" dirty="0"/>
            <a:t>Każdy kandydat wskazuje planowanego promotora (który musi wyrazić zgodę na opiekę).</a:t>
          </a:r>
          <a:endParaRPr lang="en-US" dirty="0"/>
        </a:p>
      </dgm:t>
    </dgm:pt>
    <dgm:pt modelId="{58DB8FD5-B8D2-4A22-895D-ED19CB40EE61}" type="parTrans" cxnId="{F97AF700-3EA4-4F30-BE05-456972C8C6C2}">
      <dgm:prSet/>
      <dgm:spPr/>
      <dgm:t>
        <a:bodyPr/>
        <a:lstStyle/>
        <a:p>
          <a:endParaRPr lang="en-US"/>
        </a:p>
      </dgm:t>
    </dgm:pt>
    <dgm:pt modelId="{498E4646-2665-494A-BEE2-F15C35F038E5}" type="sibTrans" cxnId="{F97AF700-3EA4-4F30-BE05-456972C8C6C2}">
      <dgm:prSet/>
      <dgm:spPr/>
      <dgm:t>
        <a:bodyPr/>
        <a:lstStyle/>
        <a:p>
          <a:endParaRPr lang="en-US"/>
        </a:p>
      </dgm:t>
    </dgm:pt>
    <dgm:pt modelId="{F30C7835-C506-49B2-9F41-873842F8E464}" type="pres">
      <dgm:prSet presAssocID="{11B1875C-7B7E-44D9-AB3A-0CC5382C51B7}" presName="linear" presStyleCnt="0">
        <dgm:presLayoutVars>
          <dgm:animLvl val="lvl"/>
          <dgm:resizeHandles val="exact"/>
        </dgm:presLayoutVars>
      </dgm:prSet>
      <dgm:spPr/>
    </dgm:pt>
    <dgm:pt modelId="{30F12AD8-AE72-45E3-9486-0324ACA4436B}" type="pres">
      <dgm:prSet presAssocID="{83298D3C-5E02-4FD4-8F4C-D2F8AF1A0D2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791989-89A6-4D49-A099-8C8F899E660C}" type="pres">
      <dgm:prSet presAssocID="{7AD7CC05-ADE8-4BCA-B475-446D808D4022}" presName="spacer" presStyleCnt="0"/>
      <dgm:spPr/>
    </dgm:pt>
    <dgm:pt modelId="{9E346977-493F-4C9F-95C4-CEDAE05F68F9}" type="pres">
      <dgm:prSet presAssocID="{18016CB6-DC76-4AFA-A70B-62C57FBA227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1498147-5AD0-441A-802D-42A956EA84DD}" type="pres">
      <dgm:prSet presAssocID="{AFC14242-E4A8-4A2D-BBF3-8FBBB34F8D69}" presName="spacer" presStyleCnt="0"/>
      <dgm:spPr/>
    </dgm:pt>
    <dgm:pt modelId="{8ECF725D-0A67-41C4-ADFA-917CA393EA26}" type="pres">
      <dgm:prSet presAssocID="{283007DE-D3DA-4A4F-A381-93C2CD9C17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8CF120-C205-44AE-A8B6-F66341AC4967}" type="pres">
      <dgm:prSet presAssocID="{67250E4F-E9FC-4640-B392-43F72E28E0B7}" presName="spacer" presStyleCnt="0"/>
      <dgm:spPr/>
    </dgm:pt>
    <dgm:pt modelId="{A6FE2ED9-85CD-4AD8-9C8D-DE559F606357}" type="pres">
      <dgm:prSet presAssocID="{58545397-67B8-4825-BC1E-8A3495A1917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35B9AF5-55B5-4426-9726-C7797B46523E}" type="pres">
      <dgm:prSet presAssocID="{21DF2E30-0876-422C-85A8-8B4F46DC5ED1}" presName="spacer" presStyleCnt="0"/>
      <dgm:spPr/>
    </dgm:pt>
    <dgm:pt modelId="{1DBEA78C-0AD0-41B0-BF35-8619D6B3BD64}" type="pres">
      <dgm:prSet presAssocID="{CD5E84C7-E965-466A-9F44-8F734071E80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57BE6E9-521E-4AAB-BCA2-21FC015F2240}" type="pres">
      <dgm:prSet presAssocID="{263B2074-720D-4D59-8780-E03CB679ABF8}" presName="spacer" presStyleCnt="0"/>
      <dgm:spPr/>
    </dgm:pt>
    <dgm:pt modelId="{5AD9A9EE-C1AD-414E-87BD-CF2FF14329CE}" type="pres">
      <dgm:prSet presAssocID="{19439913-34A1-4A31-B559-225B7DDD87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97AF700-3EA4-4F30-BE05-456972C8C6C2}" srcId="{11B1875C-7B7E-44D9-AB3A-0CC5382C51B7}" destId="{19439913-34A1-4A31-B559-225B7DDD8775}" srcOrd="5" destOrd="0" parTransId="{58DB8FD5-B8D2-4A22-895D-ED19CB40EE61}" sibTransId="{498E4646-2665-494A-BEE2-F15C35F038E5}"/>
    <dgm:cxn modelId="{81C47F0B-1386-4C20-B8EE-EB5E5C779D52}" type="presOf" srcId="{83298D3C-5E02-4FD4-8F4C-D2F8AF1A0D29}" destId="{30F12AD8-AE72-45E3-9486-0324ACA4436B}" srcOrd="0" destOrd="0" presId="urn:microsoft.com/office/officeart/2005/8/layout/vList2"/>
    <dgm:cxn modelId="{A6B16272-41AA-47BE-9590-83469389B3E2}" srcId="{11B1875C-7B7E-44D9-AB3A-0CC5382C51B7}" destId="{18016CB6-DC76-4AFA-A70B-62C57FBA2278}" srcOrd="1" destOrd="0" parTransId="{8D09A145-1902-4CD0-82CE-78F066B52E18}" sibTransId="{AFC14242-E4A8-4A2D-BBF3-8FBBB34F8D69}"/>
    <dgm:cxn modelId="{059A5B73-6461-4A91-AC44-FB8DCB00703D}" type="presOf" srcId="{19439913-34A1-4A31-B559-225B7DDD8775}" destId="{5AD9A9EE-C1AD-414E-87BD-CF2FF14329CE}" srcOrd="0" destOrd="0" presId="urn:microsoft.com/office/officeart/2005/8/layout/vList2"/>
    <dgm:cxn modelId="{7777BC75-C55A-4870-9D4E-F921EA87CC60}" type="presOf" srcId="{58545397-67B8-4825-BC1E-8A3495A1917E}" destId="{A6FE2ED9-85CD-4AD8-9C8D-DE559F606357}" srcOrd="0" destOrd="0" presId="urn:microsoft.com/office/officeart/2005/8/layout/vList2"/>
    <dgm:cxn modelId="{5DEC7D7E-3A43-4314-A031-C8F93575768C}" srcId="{11B1875C-7B7E-44D9-AB3A-0CC5382C51B7}" destId="{CD5E84C7-E965-466A-9F44-8F734071E80E}" srcOrd="4" destOrd="0" parTransId="{3CC54C0E-3972-4018-88C0-EFEAEF1EC17A}" sibTransId="{263B2074-720D-4D59-8780-E03CB679ABF8}"/>
    <dgm:cxn modelId="{35790E8A-53A0-49E4-A1E6-B8A3974C9214}" srcId="{11B1875C-7B7E-44D9-AB3A-0CC5382C51B7}" destId="{283007DE-D3DA-4A4F-A381-93C2CD9C17DC}" srcOrd="2" destOrd="0" parTransId="{4F5E2DA7-6F1F-4CF5-82B3-F71C782EB377}" sibTransId="{67250E4F-E9FC-4640-B392-43F72E28E0B7}"/>
    <dgm:cxn modelId="{07ACEB90-F18A-4B1A-8888-1D8A7BC37DE8}" srcId="{11B1875C-7B7E-44D9-AB3A-0CC5382C51B7}" destId="{58545397-67B8-4825-BC1E-8A3495A1917E}" srcOrd="3" destOrd="0" parTransId="{72C0C44A-9C50-431B-BA66-31183C470961}" sibTransId="{21DF2E30-0876-422C-85A8-8B4F46DC5ED1}"/>
    <dgm:cxn modelId="{E9468FB3-C6EB-4F6B-951B-85D2304E8D95}" type="presOf" srcId="{CD5E84C7-E965-466A-9F44-8F734071E80E}" destId="{1DBEA78C-0AD0-41B0-BF35-8619D6B3BD64}" srcOrd="0" destOrd="0" presId="urn:microsoft.com/office/officeart/2005/8/layout/vList2"/>
    <dgm:cxn modelId="{D2C777B7-30AA-440D-8056-47263F07133B}" type="presOf" srcId="{283007DE-D3DA-4A4F-A381-93C2CD9C17DC}" destId="{8ECF725D-0A67-41C4-ADFA-917CA393EA26}" srcOrd="0" destOrd="0" presId="urn:microsoft.com/office/officeart/2005/8/layout/vList2"/>
    <dgm:cxn modelId="{34FF37C5-6332-4FA1-A562-485C629C7DA4}" type="presOf" srcId="{11B1875C-7B7E-44D9-AB3A-0CC5382C51B7}" destId="{F30C7835-C506-49B2-9F41-873842F8E464}" srcOrd="0" destOrd="0" presId="urn:microsoft.com/office/officeart/2005/8/layout/vList2"/>
    <dgm:cxn modelId="{AACFC3CA-0AAC-4362-9755-14531DEB8395}" type="presOf" srcId="{18016CB6-DC76-4AFA-A70B-62C57FBA2278}" destId="{9E346977-493F-4C9F-95C4-CEDAE05F68F9}" srcOrd="0" destOrd="0" presId="urn:microsoft.com/office/officeart/2005/8/layout/vList2"/>
    <dgm:cxn modelId="{1B3115EA-288D-4DA3-9C08-E9EA67C01BBE}" srcId="{11B1875C-7B7E-44D9-AB3A-0CC5382C51B7}" destId="{83298D3C-5E02-4FD4-8F4C-D2F8AF1A0D29}" srcOrd="0" destOrd="0" parTransId="{4B17AA17-C91B-4B7D-B3CF-22BCECAC51F2}" sibTransId="{7AD7CC05-ADE8-4BCA-B475-446D808D4022}"/>
    <dgm:cxn modelId="{AD9EDF12-20A6-446E-AF2D-4CE458430DD3}" type="presParOf" srcId="{F30C7835-C506-49B2-9F41-873842F8E464}" destId="{30F12AD8-AE72-45E3-9486-0324ACA4436B}" srcOrd="0" destOrd="0" presId="urn:microsoft.com/office/officeart/2005/8/layout/vList2"/>
    <dgm:cxn modelId="{8985D046-9C13-4522-9B87-2BFF30E644A2}" type="presParOf" srcId="{F30C7835-C506-49B2-9F41-873842F8E464}" destId="{C6791989-89A6-4D49-A099-8C8F899E660C}" srcOrd="1" destOrd="0" presId="urn:microsoft.com/office/officeart/2005/8/layout/vList2"/>
    <dgm:cxn modelId="{7BD959AC-08AC-438B-B5EC-247D6472DC29}" type="presParOf" srcId="{F30C7835-C506-49B2-9F41-873842F8E464}" destId="{9E346977-493F-4C9F-95C4-CEDAE05F68F9}" srcOrd="2" destOrd="0" presId="urn:microsoft.com/office/officeart/2005/8/layout/vList2"/>
    <dgm:cxn modelId="{8CA05F63-BE1F-4736-82B9-B9483E49500C}" type="presParOf" srcId="{F30C7835-C506-49B2-9F41-873842F8E464}" destId="{41498147-5AD0-441A-802D-42A956EA84DD}" srcOrd="3" destOrd="0" presId="urn:microsoft.com/office/officeart/2005/8/layout/vList2"/>
    <dgm:cxn modelId="{6CF9ED08-19C0-4C11-B675-D573CE3AF2B1}" type="presParOf" srcId="{F30C7835-C506-49B2-9F41-873842F8E464}" destId="{8ECF725D-0A67-41C4-ADFA-917CA393EA26}" srcOrd="4" destOrd="0" presId="urn:microsoft.com/office/officeart/2005/8/layout/vList2"/>
    <dgm:cxn modelId="{A7DE3EB9-3594-461A-95E9-EEB247C12E80}" type="presParOf" srcId="{F30C7835-C506-49B2-9F41-873842F8E464}" destId="{C38CF120-C205-44AE-A8B6-F66341AC4967}" srcOrd="5" destOrd="0" presId="urn:microsoft.com/office/officeart/2005/8/layout/vList2"/>
    <dgm:cxn modelId="{63C00A5C-CE42-44AB-A8BD-90DA24A2D7D9}" type="presParOf" srcId="{F30C7835-C506-49B2-9F41-873842F8E464}" destId="{A6FE2ED9-85CD-4AD8-9C8D-DE559F606357}" srcOrd="6" destOrd="0" presId="urn:microsoft.com/office/officeart/2005/8/layout/vList2"/>
    <dgm:cxn modelId="{B4A090EA-7859-493E-9C49-A55A624CB8D2}" type="presParOf" srcId="{F30C7835-C506-49B2-9F41-873842F8E464}" destId="{C35B9AF5-55B5-4426-9726-C7797B46523E}" srcOrd="7" destOrd="0" presId="urn:microsoft.com/office/officeart/2005/8/layout/vList2"/>
    <dgm:cxn modelId="{770C8959-8F91-4BD1-831F-CE65B210AC0A}" type="presParOf" srcId="{F30C7835-C506-49B2-9F41-873842F8E464}" destId="{1DBEA78C-0AD0-41B0-BF35-8619D6B3BD64}" srcOrd="8" destOrd="0" presId="urn:microsoft.com/office/officeart/2005/8/layout/vList2"/>
    <dgm:cxn modelId="{224FA7FD-7151-46AE-926F-E2A62D4B5A90}" type="presParOf" srcId="{F30C7835-C506-49B2-9F41-873842F8E464}" destId="{757BE6E9-521E-4AAB-BCA2-21FC015F2240}" srcOrd="9" destOrd="0" presId="urn:microsoft.com/office/officeart/2005/8/layout/vList2"/>
    <dgm:cxn modelId="{60C30B4C-893D-45C2-A618-C0339C35939C}" type="presParOf" srcId="{F30C7835-C506-49B2-9F41-873842F8E464}" destId="{5AD9A9EE-C1AD-414E-87BD-CF2FF14329C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EE11B0-ED45-48F6-921B-C50008017BD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F396CF-805B-4B5E-9432-0FA8670216F6}">
      <dgm:prSet/>
      <dgm:spPr/>
      <dgm:t>
        <a:bodyPr/>
        <a:lstStyle/>
        <a:p>
          <a:r>
            <a:rPr lang="pl-PL" dirty="0"/>
            <a:t>1.	Realizacja programu kształcenia</a:t>
          </a:r>
          <a:endParaRPr lang="en-US" dirty="0"/>
        </a:p>
      </dgm:t>
    </dgm:pt>
    <dgm:pt modelId="{5AF0CC93-DC46-47A7-AACC-D4E92612288B}" type="parTrans" cxnId="{253A8814-80E1-4999-912E-6181663C915E}">
      <dgm:prSet/>
      <dgm:spPr/>
      <dgm:t>
        <a:bodyPr/>
        <a:lstStyle/>
        <a:p>
          <a:endParaRPr lang="en-US"/>
        </a:p>
      </dgm:t>
    </dgm:pt>
    <dgm:pt modelId="{66F7B5F6-E11E-4216-869C-4553BB695F67}" type="sibTrans" cxnId="{253A8814-80E1-4999-912E-6181663C915E}">
      <dgm:prSet/>
      <dgm:spPr/>
      <dgm:t>
        <a:bodyPr/>
        <a:lstStyle/>
        <a:p>
          <a:endParaRPr lang="en-US"/>
        </a:p>
      </dgm:t>
    </dgm:pt>
    <dgm:pt modelId="{931A01FE-016E-4C0B-A2E3-52AA9AD09513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Uczestnictwo w zajęciach obowiązkowych i fakultatywnych przewidzianych w programie szkoły doktorskiej.</a:t>
          </a:r>
          <a:endParaRPr lang="en-US" dirty="0"/>
        </a:p>
      </dgm:t>
    </dgm:pt>
    <dgm:pt modelId="{0CF62956-D98F-44DB-B49F-A3CD269900D4}" type="parTrans" cxnId="{FBC4C68E-0720-4EE6-ADD4-4932534FC909}">
      <dgm:prSet/>
      <dgm:spPr/>
      <dgm:t>
        <a:bodyPr/>
        <a:lstStyle/>
        <a:p>
          <a:endParaRPr lang="en-US"/>
        </a:p>
      </dgm:t>
    </dgm:pt>
    <dgm:pt modelId="{11599003-9EA4-4391-92CA-0A95D635A94D}" type="sibTrans" cxnId="{FBC4C68E-0720-4EE6-ADD4-4932534FC909}">
      <dgm:prSet/>
      <dgm:spPr/>
      <dgm:t>
        <a:bodyPr/>
        <a:lstStyle/>
        <a:p>
          <a:endParaRPr lang="en-US"/>
        </a:p>
      </dgm:t>
    </dgm:pt>
    <dgm:pt modelId="{D2D7E41C-EA25-4DC4-81C1-6AED86527B80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Ukończenie kształcenia w ramach ścieżki dydaktycznej i projektowo-badawczej</a:t>
          </a:r>
          <a:endParaRPr lang="en-US" dirty="0"/>
        </a:p>
      </dgm:t>
    </dgm:pt>
    <dgm:pt modelId="{F27F7F7D-5E80-4B03-A2AF-665059222767}" type="parTrans" cxnId="{7C38423C-2CA2-4C07-BFB8-720A8763B2B2}">
      <dgm:prSet/>
      <dgm:spPr/>
      <dgm:t>
        <a:bodyPr/>
        <a:lstStyle/>
        <a:p>
          <a:endParaRPr lang="en-US"/>
        </a:p>
      </dgm:t>
    </dgm:pt>
    <dgm:pt modelId="{9C3D0C66-E09F-43A3-8A7A-7025FDB97C4F}" type="sibTrans" cxnId="{7C38423C-2CA2-4C07-BFB8-720A8763B2B2}">
      <dgm:prSet/>
      <dgm:spPr/>
      <dgm:t>
        <a:bodyPr/>
        <a:lstStyle/>
        <a:p>
          <a:endParaRPr lang="en-US"/>
        </a:p>
      </dgm:t>
    </dgm:pt>
    <dgm:pt modelId="{1BF25686-C0FB-4637-97B6-10D97CA14C2F}">
      <dgm:prSet/>
      <dgm:spPr/>
      <dgm:t>
        <a:bodyPr/>
        <a:lstStyle/>
        <a:p>
          <a:r>
            <a:rPr lang="pl-PL"/>
            <a:t>2.	Przygotowanie i realizacja Indywidualnego Planu Badawczego (IPB)</a:t>
          </a:r>
          <a:endParaRPr lang="en-US"/>
        </a:p>
      </dgm:t>
    </dgm:pt>
    <dgm:pt modelId="{4F10B64F-82A3-4FF4-BE51-8B9EB49E761F}" type="parTrans" cxnId="{E8C0E9F3-C861-491E-82A0-C55571161F9E}">
      <dgm:prSet/>
      <dgm:spPr/>
      <dgm:t>
        <a:bodyPr/>
        <a:lstStyle/>
        <a:p>
          <a:endParaRPr lang="en-US"/>
        </a:p>
      </dgm:t>
    </dgm:pt>
    <dgm:pt modelId="{0F8D92B2-101D-4E01-A94D-6B498EB37EFF}" type="sibTrans" cxnId="{E8C0E9F3-C861-491E-82A0-C55571161F9E}">
      <dgm:prSet/>
      <dgm:spPr/>
      <dgm:t>
        <a:bodyPr/>
        <a:lstStyle/>
        <a:p>
          <a:endParaRPr lang="en-US"/>
        </a:p>
      </dgm:t>
    </dgm:pt>
    <dgm:pt modelId="{7AAC45A1-8FDC-4E27-B941-1D60F99748BD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Obowiązek złożenia IPB w terminie do 12 miesięcy od rozpoczęcia kształcenia.</a:t>
          </a:r>
          <a:endParaRPr lang="en-US" dirty="0"/>
        </a:p>
      </dgm:t>
    </dgm:pt>
    <dgm:pt modelId="{12C4CF57-7F74-4E8A-BE8B-F5EBDA3AB609}" type="parTrans" cxnId="{5E4D9DBD-A135-44DE-ADBC-B70840143A15}">
      <dgm:prSet/>
      <dgm:spPr/>
      <dgm:t>
        <a:bodyPr/>
        <a:lstStyle/>
        <a:p>
          <a:endParaRPr lang="en-US"/>
        </a:p>
      </dgm:t>
    </dgm:pt>
    <dgm:pt modelId="{E85795CB-0E13-4308-B206-BDE8B56BDC6F}" type="sibTrans" cxnId="{5E4D9DBD-A135-44DE-ADBC-B70840143A15}">
      <dgm:prSet/>
      <dgm:spPr/>
      <dgm:t>
        <a:bodyPr/>
        <a:lstStyle/>
        <a:p>
          <a:endParaRPr lang="en-US"/>
        </a:p>
      </dgm:t>
    </dgm:pt>
    <dgm:pt modelId="{F44463B1-C2D9-4E1D-B018-B05025F55515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IPB obejmuje harmonogram pracy nad rozprawą doktorską i planowane rezultaty badawcze.</a:t>
          </a:r>
          <a:endParaRPr lang="en-US" dirty="0"/>
        </a:p>
      </dgm:t>
    </dgm:pt>
    <dgm:pt modelId="{F3059C18-554A-465D-B2CD-5934694E9AC0}" type="parTrans" cxnId="{885F0457-3ECB-4100-A68F-1A1E83EBD63F}">
      <dgm:prSet/>
      <dgm:spPr/>
      <dgm:t>
        <a:bodyPr/>
        <a:lstStyle/>
        <a:p>
          <a:endParaRPr lang="en-US"/>
        </a:p>
      </dgm:t>
    </dgm:pt>
    <dgm:pt modelId="{E2FCECB7-162C-4789-AA7A-2D20F74C2CFF}" type="sibTrans" cxnId="{885F0457-3ECB-4100-A68F-1A1E83EBD63F}">
      <dgm:prSet/>
      <dgm:spPr/>
      <dgm:t>
        <a:bodyPr/>
        <a:lstStyle/>
        <a:p>
          <a:endParaRPr lang="en-US"/>
        </a:p>
      </dgm:t>
    </dgm:pt>
    <dgm:pt modelId="{01532F54-D7D8-4B6C-A31E-12F4462FDB5A}">
      <dgm:prSet/>
      <dgm:spPr/>
      <dgm:t>
        <a:bodyPr/>
        <a:lstStyle/>
        <a:p>
          <a:r>
            <a:rPr lang="pl-PL"/>
            <a:t>3.	Udział w ocenie śródokresowej</a:t>
          </a:r>
          <a:endParaRPr lang="en-US"/>
        </a:p>
      </dgm:t>
    </dgm:pt>
    <dgm:pt modelId="{215FC277-36EE-4BD9-98C9-9BC7A08D19BC}" type="parTrans" cxnId="{6026CC4A-E339-4B31-BA1A-DA1C10A864D0}">
      <dgm:prSet/>
      <dgm:spPr/>
      <dgm:t>
        <a:bodyPr/>
        <a:lstStyle/>
        <a:p>
          <a:endParaRPr lang="en-US"/>
        </a:p>
      </dgm:t>
    </dgm:pt>
    <dgm:pt modelId="{D78C82A5-D1E9-4E95-A3AF-406AE314BC08}" type="sibTrans" cxnId="{6026CC4A-E339-4B31-BA1A-DA1C10A864D0}">
      <dgm:prSet/>
      <dgm:spPr/>
      <dgm:t>
        <a:bodyPr/>
        <a:lstStyle/>
        <a:p>
          <a:endParaRPr lang="en-US"/>
        </a:p>
      </dgm:t>
    </dgm:pt>
    <dgm:pt modelId="{29217AD6-5307-4EBA-B9EE-DCC6D424CA23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Przeprowadzana w połowie przewidzianego okresu kształcenia.</a:t>
          </a:r>
          <a:endParaRPr lang="en-US" dirty="0"/>
        </a:p>
      </dgm:t>
    </dgm:pt>
    <dgm:pt modelId="{62DA494F-A798-4995-A266-CD96D0F792EB}" type="parTrans" cxnId="{8D27CFE9-EF1F-4C54-912A-A7EA5E237FC8}">
      <dgm:prSet/>
      <dgm:spPr/>
      <dgm:t>
        <a:bodyPr/>
        <a:lstStyle/>
        <a:p>
          <a:endParaRPr lang="en-US"/>
        </a:p>
      </dgm:t>
    </dgm:pt>
    <dgm:pt modelId="{DB49467A-6EDB-4FB6-9C49-59CDC18E5893}" type="sibTrans" cxnId="{8D27CFE9-EF1F-4C54-912A-A7EA5E237FC8}">
      <dgm:prSet/>
      <dgm:spPr/>
      <dgm:t>
        <a:bodyPr/>
        <a:lstStyle/>
        <a:p>
          <a:endParaRPr lang="en-US"/>
        </a:p>
      </dgm:t>
    </dgm:pt>
    <dgm:pt modelId="{B7ECADC8-CD20-4CA2-B01D-F68884404516}">
      <dgm:prSet/>
      <dgm:spPr/>
      <dgm:t>
        <a:bodyPr/>
        <a:lstStyle/>
        <a:p>
          <a:r>
            <a:rPr lang="pl-PL" dirty="0">
              <a:latin typeface="Aptos" panose="020B0004020202020204" pitchFamily="34" charset="0"/>
            </a:rPr>
            <a:t>→ </a:t>
          </a:r>
          <a:r>
            <a:rPr lang="pl-PL" dirty="0"/>
            <a:t>Negatywny wynik oceny skutkuje skreśleniem z listy doktorantów.</a:t>
          </a:r>
          <a:endParaRPr lang="en-US" dirty="0"/>
        </a:p>
      </dgm:t>
    </dgm:pt>
    <dgm:pt modelId="{3B12141E-BC5E-40CB-BD07-4FD73D475A35}" type="parTrans" cxnId="{1AE90B7E-0720-4D5F-83C6-3DC519043C54}">
      <dgm:prSet/>
      <dgm:spPr/>
      <dgm:t>
        <a:bodyPr/>
        <a:lstStyle/>
        <a:p>
          <a:endParaRPr lang="en-US"/>
        </a:p>
      </dgm:t>
    </dgm:pt>
    <dgm:pt modelId="{D3D99891-04F5-4DB5-AAF9-04626BF23425}" type="sibTrans" cxnId="{1AE90B7E-0720-4D5F-83C6-3DC519043C54}">
      <dgm:prSet/>
      <dgm:spPr/>
      <dgm:t>
        <a:bodyPr/>
        <a:lstStyle/>
        <a:p>
          <a:endParaRPr lang="en-US"/>
        </a:p>
      </dgm:t>
    </dgm:pt>
    <dgm:pt modelId="{77146541-F8B6-431A-92CE-5056D4BD1B94}" type="pres">
      <dgm:prSet presAssocID="{4AEE11B0-ED45-48F6-921B-C50008017BD9}" presName="linear" presStyleCnt="0">
        <dgm:presLayoutVars>
          <dgm:animLvl val="lvl"/>
          <dgm:resizeHandles val="exact"/>
        </dgm:presLayoutVars>
      </dgm:prSet>
      <dgm:spPr/>
    </dgm:pt>
    <dgm:pt modelId="{91C4DA8D-713F-4309-9562-02C147A6F46D}" type="pres">
      <dgm:prSet presAssocID="{48F396CF-805B-4B5E-9432-0FA8670216F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E386198-586E-40BE-BB32-4A5FD7528CC2}" type="pres">
      <dgm:prSet presAssocID="{66F7B5F6-E11E-4216-869C-4553BB695F67}" presName="spacer" presStyleCnt="0"/>
      <dgm:spPr/>
    </dgm:pt>
    <dgm:pt modelId="{CF405701-6250-4AFF-918F-380C2BB58DF0}" type="pres">
      <dgm:prSet presAssocID="{931A01FE-016E-4C0B-A2E3-52AA9AD0951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D4CA336-050D-49DE-AD98-2719254090CE}" type="pres">
      <dgm:prSet presAssocID="{11599003-9EA4-4391-92CA-0A95D635A94D}" presName="spacer" presStyleCnt="0"/>
      <dgm:spPr/>
    </dgm:pt>
    <dgm:pt modelId="{873D3AC5-BC91-4DD8-95E5-B92673BDEC88}" type="pres">
      <dgm:prSet presAssocID="{D2D7E41C-EA25-4DC4-81C1-6AED86527B8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E2B9CDAB-89CF-4E31-9B3C-9DBBAF73D4A0}" type="pres">
      <dgm:prSet presAssocID="{9C3D0C66-E09F-43A3-8A7A-7025FDB97C4F}" presName="spacer" presStyleCnt="0"/>
      <dgm:spPr/>
    </dgm:pt>
    <dgm:pt modelId="{84D439EC-3405-4CE0-B285-89BE2DE15CF5}" type="pres">
      <dgm:prSet presAssocID="{1BF25686-C0FB-4637-97B6-10D97CA14C2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DCB7C84-7F94-4D45-8AA8-BCB0A8208BF9}" type="pres">
      <dgm:prSet presAssocID="{0F8D92B2-101D-4E01-A94D-6B498EB37EFF}" presName="spacer" presStyleCnt="0"/>
      <dgm:spPr/>
    </dgm:pt>
    <dgm:pt modelId="{F1D1F489-FD9E-4A94-95D0-F9E2F4387556}" type="pres">
      <dgm:prSet presAssocID="{7AAC45A1-8FDC-4E27-B941-1D60F99748B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2C2AA3D-E0E6-489E-91ED-322B434D91D0}" type="pres">
      <dgm:prSet presAssocID="{E85795CB-0E13-4308-B206-BDE8B56BDC6F}" presName="spacer" presStyleCnt="0"/>
      <dgm:spPr/>
    </dgm:pt>
    <dgm:pt modelId="{84F1F482-5C13-47D6-B81F-9846F68AEDD4}" type="pres">
      <dgm:prSet presAssocID="{F44463B1-C2D9-4E1D-B018-B05025F5551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308731D-A3AD-453F-B0E7-8C0F2530C628}" type="pres">
      <dgm:prSet presAssocID="{E2FCECB7-162C-4789-AA7A-2D20F74C2CFF}" presName="spacer" presStyleCnt="0"/>
      <dgm:spPr/>
    </dgm:pt>
    <dgm:pt modelId="{682003FA-E78A-42E9-94B8-3998F8DAF43A}" type="pres">
      <dgm:prSet presAssocID="{01532F54-D7D8-4B6C-A31E-12F4462FDB5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EFE21C13-8F26-4455-96D1-A43044CFF399}" type="pres">
      <dgm:prSet presAssocID="{D78C82A5-D1E9-4E95-A3AF-406AE314BC08}" presName="spacer" presStyleCnt="0"/>
      <dgm:spPr/>
    </dgm:pt>
    <dgm:pt modelId="{56D44A4B-BA57-4B67-BDB7-363328792B81}" type="pres">
      <dgm:prSet presAssocID="{29217AD6-5307-4EBA-B9EE-DCC6D424CA2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BBC90509-C065-4EAF-AF0E-2A1CC566FA4C}" type="pres">
      <dgm:prSet presAssocID="{DB49467A-6EDB-4FB6-9C49-59CDC18E5893}" presName="spacer" presStyleCnt="0"/>
      <dgm:spPr/>
    </dgm:pt>
    <dgm:pt modelId="{842AD726-24EB-40F8-9489-F7C218BDA3DC}" type="pres">
      <dgm:prSet presAssocID="{B7ECADC8-CD20-4CA2-B01D-F6888440451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53A8814-80E1-4999-912E-6181663C915E}" srcId="{4AEE11B0-ED45-48F6-921B-C50008017BD9}" destId="{48F396CF-805B-4B5E-9432-0FA8670216F6}" srcOrd="0" destOrd="0" parTransId="{5AF0CC93-DC46-47A7-AACC-D4E92612288B}" sibTransId="{66F7B5F6-E11E-4216-869C-4553BB695F67}"/>
    <dgm:cxn modelId="{32DB6821-065E-42D4-95F8-F9E583CEE478}" type="presOf" srcId="{48F396CF-805B-4B5E-9432-0FA8670216F6}" destId="{91C4DA8D-713F-4309-9562-02C147A6F46D}" srcOrd="0" destOrd="0" presId="urn:microsoft.com/office/officeart/2005/8/layout/vList2"/>
    <dgm:cxn modelId="{7C38423C-2CA2-4C07-BFB8-720A8763B2B2}" srcId="{4AEE11B0-ED45-48F6-921B-C50008017BD9}" destId="{D2D7E41C-EA25-4DC4-81C1-6AED86527B80}" srcOrd="2" destOrd="0" parTransId="{F27F7F7D-5E80-4B03-A2AF-665059222767}" sibTransId="{9C3D0C66-E09F-43A3-8A7A-7025FDB97C4F}"/>
    <dgm:cxn modelId="{6026CC4A-E339-4B31-BA1A-DA1C10A864D0}" srcId="{4AEE11B0-ED45-48F6-921B-C50008017BD9}" destId="{01532F54-D7D8-4B6C-A31E-12F4462FDB5A}" srcOrd="6" destOrd="0" parTransId="{215FC277-36EE-4BD9-98C9-9BC7A08D19BC}" sibTransId="{D78C82A5-D1E9-4E95-A3AF-406AE314BC08}"/>
    <dgm:cxn modelId="{885F0457-3ECB-4100-A68F-1A1E83EBD63F}" srcId="{4AEE11B0-ED45-48F6-921B-C50008017BD9}" destId="{F44463B1-C2D9-4E1D-B018-B05025F55515}" srcOrd="5" destOrd="0" parTransId="{F3059C18-554A-465D-B2CD-5934694E9AC0}" sibTransId="{E2FCECB7-162C-4789-AA7A-2D20F74C2CFF}"/>
    <dgm:cxn modelId="{1AE90B7E-0720-4D5F-83C6-3DC519043C54}" srcId="{4AEE11B0-ED45-48F6-921B-C50008017BD9}" destId="{B7ECADC8-CD20-4CA2-B01D-F68884404516}" srcOrd="8" destOrd="0" parTransId="{3B12141E-BC5E-40CB-BD07-4FD73D475A35}" sibTransId="{D3D99891-04F5-4DB5-AAF9-04626BF23425}"/>
    <dgm:cxn modelId="{419D8D84-923E-4EFD-861C-BED7C34C4809}" type="presOf" srcId="{7AAC45A1-8FDC-4E27-B941-1D60F99748BD}" destId="{F1D1F489-FD9E-4A94-95D0-F9E2F4387556}" srcOrd="0" destOrd="0" presId="urn:microsoft.com/office/officeart/2005/8/layout/vList2"/>
    <dgm:cxn modelId="{FBC4C68E-0720-4EE6-ADD4-4932534FC909}" srcId="{4AEE11B0-ED45-48F6-921B-C50008017BD9}" destId="{931A01FE-016E-4C0B-A2E3-52AA9AD09513}" srcOrd="1" destOrd="0" parTransId="{0CF62956-D98F-44DB-B49F-A3CD269900D4}" sibTransId="{11599003-9EA4-4391-92CA-0A95D635A94D}"/>
    <dgm:cxn modelId="{5FF42390-63A6-4ED8-935F-0ADBF4FEC596}" type="presOf" srcId="{1BF25686-C0FB-4637-97B6-10D97CA14C2F}" destId="{84D439EC-3405-4CE0-B285-89BE2DE15CF5}" srcOrd="0" destOrd="0" presId="urn:microsoft.com/office/officeart/2005/8/layout/vList2"/>
    <dgm:cxn modelId="{B3875196-CB6E-40E7-B608-A7B2DC9D8FBF}" type="presOf" srcId="{4AEE11B0-ED45-48F6-921B-C50008017BD9}" destId="{77146541-F8B6-431A-92CE-5056D4BD1B94}" srcOrd="0" destOrd="0" presId="urn:microsoft.com/office/officeart/2005/8/layout/vList2"/>
    <dgm:cxn modelId="{15C7DBB1-6905-46B2-88FB-DFAA4745470E}" type="presOf" srcId="{29217AD6-5307-4EBA-B9EE-DCC6D424CA23}" destId="{56D44A4B-BA57-4B67-BDB7-363328792B81}" srcOrd="0" destOrd="0" presId="urn:microsoft.com/office/officeart/2005/8/layout/vList2"/>
    <dgm:cxn modelId="{92C1FEB9-C891-4D8F-81F6-A824766EE208}" type="presOf" srcId="{931A01FE-016E-4C0B-A2E3-52AA9AD09513}" destId="{CF405701-6250-4AFF-918F-380C2BB58DF0}" srcOrd="0" destOrd="0" presId="urn:microsoft.com/office/officeart/2005/8/layout/vList2"/>
    <dgm:cxn modelId="{5E4D9DBD-A135-44DE-ADBC-B70840143A15}" srcId="{4AEE11B0-ED45-48F6-921B-C50008017BD9}" destId="{7AAC45A1-8FDC-4E27-B941-1D60F99748BD}" srcOrd="4" destOrd="0" parTransId="{12C4CF57-7F74-4E8A-BE8B-F5EBDA3AB609}" sibTransId="{E85795CB-0E13-4308-B206-BDE8B56BDC6F}"/>
    <dgm:cxn modelId="{91E080DF-AE53-4525-AEFD-4BE7DA95493F}" type="presOf" srcId="{B7ECADC8-CD20-4CA2-B01D-F68884404516}" destId="{842AD726-24EB-40F8-9489-F7C218BDA3DC}" srcOrd="0" destOrd="0" presId="urn:microsoft.com/office/officeart/2005/8/layout/vList2"/>
    <dgm:cxn modelId="{598980E3-9276-4BE3-B253-1449A88F9B15}" type="presOf" srcId="{01532F54-D7D8-4B6C-A31E-12F4462FDB5A}" destId="{682003FA-E78A-42E9-94B8-3998F8DAF43A}" srcOrd="0" destOrd="0" presId="urn:microsoft.com/office/officeart/2005/8/layout/vList2"/>
    <dgm:cxn modelId="{8D27CFE9-EF1F-4C54-912A-A7EA5E237FC8}" srcId="{4AEE11B0-ED45-48F6-921B-C50008017BD9}" destId="{29217AD6-5307-4EBA-B9EE-DCC6D424CA23}" srcOrd="7" destOrd="0" parTransId="{62DA494F-A798-4995-A266-CD96D0F792EB}" sibTransId="{DB49467A-6EDB-4FB6-9C49-59CDC18E5893}"/>
    <dgm:cxn modelId="{1C3485EB-1C62-4E7D-9862-90A414A603FE}" type="presOf" srcId="{D2D7E41C-EA25-4DC4-81C1-6AED86527B80}" destId="{873D3AC5-BC91-4DD8-95E5-B92673BDEC88}" srcOrd="0" destOrd="0" presId="urn:microsoft.com/office/officeart/2005/8/layout/vList2"/>
    <dgm:cxn modelId="{E8C0E9F3-C861-491E-82A0-C55571161F9E}" srcId="{4AEE11B0-ED45-48F6-921B-C50008017BD9}" destId="{1BF25686-C0FB-4637-97B6-10D97CA14C2F}" srcOrd="3" destOrd="0" parTransId="{4F10B64F-82A3-4FF4-BE51-8B9EB49E761F}" sibTransId="{0F8D92B2-101D-4E01-A94D-6B498EB37EFF}"/>
    <dgm:cxn modelId="{ADC29BF4-70B3-4957-BF78-62AF3DC6F9FB}" type="presOf" srcId="{F44463B1-C2D9-4E1D-B018-B05025F55515}" destId="{84F1F482-5C13-47D6-B81F-9846F68AEDD4}" srcOrd="0" destOrd="0" presId="urn:microsoft.com/office/officeart/2005/8/layout/vList2"/>
    <dgm:cxn modelId="{7B26CD39-B52E-4F9A-88E7-F2BE1888A99D}" type="presParOf" srcId="{77146541-F8B6-431A-92CE-5056D4BD1B94}" destId="{91C4DA8D-713F-4309-9562-02C147A6F46D}" srcOrd="0" destOrd="0" presId="urn:microsoft.com/office/officeart/2005/8/layout/vList2"/>
    <dgm:cxn modelId="{7C325708-A972-4429-B2D1-0E9C5FF87CE1}" type="presParOf" srcId="{77146541-F8B6-431A-92CE-5056D4BD1B94}" destId="{7E386198-586E-40BE-BB32-4A5FD7528CC2}" srcOrd="1" destOrd="0" presId="urn:microsoft.com/office/officeart/2005/8/layout/vList2"/>
    <dgm:cxn modelId="{1D00F83B-C44A-4683-B380-A2705A39BF2B}" type="presParOf" srcId="{77146541-F8B6-431A-92CE-5056D4BD1B94}" destId="{CF405701-6250-4AFF-918F-380C2BB58DF0}" srcOrd="2" destOrd="0" presId="urn:microsoft.com/office/officeart/2005/8/layout/vList2"/>
    <dgm:cxn modelId="{CFB16FF0-7E57-42CD-9034-EA6B48A089FB}" type="presParOf" srcId="{77146541-F8B6-431A-92CE-5056D4BD1B94}" destId="{1D4CA336-050D-49DE-AD98-2719254090CE}" srcOrd="3" destOrd="0" presId="urn:microsoft.com/office/officeart/2005/8/layout/vList2"/>
    <dgm:cxn modelId="{51CCA0CF-810E-48D8-8F5A-6EE3906C8C61}" type="presParOf" srcId="{77146541-F8B6-431A-92CE-5056D4BD1B94}" destId="{873D3AC5-BC91-4DD8-95E5-B92673BDEC88}" srcOrd="4" destOrd="0" presId="urn:microsoft.com/office/officeart/2005/8/layout/vList2"/>
    <dgm:cxn modelId="{D3307834-A36B-4DA7-A28F-9FB2AEF0CA9A}" type="presParOf" srcId="{77146541-F8B6-431A-92CE-5056D4BD1B94}" destId="{E2B9CDAB-89CF-4E31-9B3C-9DBBAF73D4A0}" srcOrd="5" destOrd="0" presId="urn:microsoft.com/office/officeart/2005/8/layout/vList2"/>
    <dgm:cxn modelId="{C34144D2-5561-47BD-AA5E-7A6283FB747E}" type="presParOf" srcId="{77146541-F8B6-431A-92CE-5056D4BD1B94}" destId="{84D439EC-3405-4CE0-B285-89BE2DE15CF5}" srcOrd="6" destOrd="0" presId="urn:microsoft.com/office/officeart/2005/8/layout/vList2"/>
    <dgm:cxn modelId="{49B52CE5-BC04-457E-ACFB-F84736EC1E39}" type="presParOf" srcId="{77146541-F8B6-431A-92CE-5056D4BD1B94}" destId="{5DCB7C84-7F94-4D45-8AA8-BCB0A8208BF9}" srcOrd="7" destOrd="0" presId="urn:microsoft.com/office/officeart/2005/8/layout/vList2"/>
    <dgm:cxn modelId="{22E25572-40DC-486D-B5EF-B7546434018F}" type="presParOf" srcId="{77146541-F8B6-431A-92CE-5056D4BD1B94}" destId="{F1D1F489-FD9E-4A94-95D0-F9E2F4387556}" srcOrd="8" destOrd="0" presId="urn:microsoft.com/office/officeart/2005/8/layout/vList2"/>
    <dgm:cxn modelId="{8B9AF899-A739-4C74-BFD2-76DE44550C28}" type="presParOf" srcId="{77146541-F8B6-431A-92CE-5056D4BD1B94}" destId="{82C2AA3D-E0E6-489E-91ED-322B434D91D0}" srcOrd="9" destOrd="0" presId="urn:microsoft.com/office/officeart/2005/8/layout/vList2"/>
    <dgm:cxn modelId="{56847A5F-9D5A-4B87-BEAD-EEC6F6D36EB4}" type="presParOf" srcId="{77146541-F8B6-431A-92CE-5056D4BD1B94}" destId="{84F1F482-5C13-47D6-B81F-9846F68AEDD4}" srcOrd="10" destOrd="0" presId="urn:microsoft.com/office/officeart/2005/8/layout/vList2"/>
    <dgm:cxn modelId="{99418B26-686A-4350-9423-E3676FA17AB5}" type="presParOf" srcId="{77146541-F8B6-431A-92CE-5056D4BD1B94}" destId="{0308731D-A3AD-453F-B0E7-8C0F2530C628}" srcOrd="11" destOrd="0" presId="urn:microsoft.com/office/officeart/2005/8/layout/vList2"/>
    <dgm:cxn modelId="{121E2AF6-BD27-4C64-BF03-DF86A2E715C6}" type="presParOf" srcId="{77146541-F8B6-431A-92CE-5056D4BD1B94}" destId="{682003FA-E78A-42E9-94B8-3998F8DAF43A}" srcOrd="12" destOrd="0" presId="urn:microsoft.com/office/officeart/2005/8/layout/vList2"/>
    <dgm:cxn modelId="{8B37DA5E-05A4-42B3-8E6C-6F00BA5CBA52}" type="presParOf" srcId="{77146541-F8B6-431A-92CE-5056D4BD1B94}" destId="{EFE21C13-8F26-4455-96D1-A43044CFF399}" srcOrd="13" destOrd="0" presId="urn:microsoft.com/office/officeart/2005/8/layout/vList2"/>
    <dgm:cxn modelId="{8D411243-7858-4A07-9FC8-4CA3C90693B2}" type="presParOf" srcId="{77146541-F8B6-431A-92CE-5056D4BD1B94}" destId="{56D44A4B-BA57-4B67-BDB7-363328792B81}" srcOrd="14" destOrd="0" presId="urn:microsoft.com/office/officeart/2005/8/layout/vList2"/>
    <dgm:cxn modelId="{878ADCE6-E580-4AF2-901B-482F0B125C74}" type="presParOf" srcId="{77146541-F8B6-431A-92CE-5056D4BD1B94}" destId="{BBC90509-C065-4EAF-AF0E-2A1CC566FA4C}" srcOrd="15" destOrd="0" presId="urn:microsoft.com/office/officeart/2005/8/layout/vList2"/>
    <dgm:cxn modelId="{CF9A42EA-4AC9-4A48-96DA-D93AC745D2B3}" type="presParOf" srcId="{77146541-F8B6-431A-92CE-5056D4BD1B94}" destId="{842AD726-24EB-40F8-9489-F7C218BDA3D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C1E95-97AB-4D99-87CF-C879B74DF5DB}">
      <dsp:nvSpPr>
        <dsp:cNvPr id="0" name=""/>
        <dsp:cNvSpPr/>
      </dsp:nvSpPr>
      <dsp:spPr>
        <a:xfrm>
          <a:off x="0" y="3471"/>
          <a:ext cx="7257448" cy="13771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D0808-108C-4CE0-886F-4779964F066C}">
      <dsp:nvSpPr>
        <dsp:cNvPr id="0" name=""/>
        <dsp:cNvSpPr/>
      </dsp:nvSpPr>
      <dsp:spPr>
        <a:xfrm>
          <a:off x="416597" y="313337"/>
          <a:ext cx="758190" cy="7574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51E95-582A-418F-A1AE-00CA6F80F575}">
      <dsp:nvSpPr>
        <dsp:cNvPr id="0" name=""/>
        <dsp:cNvSpPr/>
      </dsp:nvSpPr>
      <dsp:spPr>
        <a:xfrm>
          <a:off x="1343901" y="3471"/>
          <a:ext cx="5497189" cy="1401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92" tIns="148292" rIns="148292" bIns="1482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ptos" panose="020B0004020202020204" pitchFamily="34" charset="0"/>
            </a:rPr>
            <a:t>Program obejmuje ponad 260 godzin dydaktycznych (w tym 66 godzin przedmiotów ogólnouniwersyteckich) oraz do 240 godzin praktyki polegającej na prowadzeniu zajęć dydaktycznych. 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343901" y="3471"/>
        <a:ext cx="5497189" cy="1401179"/>
      </dsp:txXfrm>
    </dsp:sp>
    <dsp:sp modelId="{6D98A30A-30D7-46A9-84AE-A4EF64096F1A}">
      <dsp:nvSpPr>
        <dsp:cNvPr id="0" name=""/>
        <dsp:cNvSpPr/>
      </dsp:nvSpPr>
      <dsp:spPr>
        <a:xfrm>
          <a:off x="0" y="1998863"/>
          <a:ext cx="7257448" cy="13771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39E20-1EE3-4DCC-965B-2FAE168BAD98}">
      <dsp:nvSpPr>
        <dsp:cNvPr id="0" name=""/>
        <dsp:cNvSpPr/>
      </dsp:nvSpPr>
      <dsp:spPr>
        <a:xfrm>
          <a:off x="416597" y="2308729"/>
          <a:ext cx="758190" cy="7574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5891A-D271-4FA8-BAAA-A9F2521416A8}">
      <dsp:nvSpPr>
        <dsp:cNvPr id="0" name=""/>
        <dsp:cNvSpPr/>
      </dsp:nvSpPr>
      <dsp:spPr>
        <a:xfrm>
          <a:off x="1455780" y="1840046"/>
          <a:ext cx="5248305" cy="215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92" tIns="148292" rIns="148292" bIns="1482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W ramach zajęć specjalistycznych doktoranci/doktorantki poszerzają swoją wiedzę w zakresie współczesnych nurtów psychologicznych oraz dyskursów pedagogicznych; zdobywają wiedzę i umiejętności w zakresie planowania i prowadzenia badań naukowych (z zachowaniem zasad etycznych i prawnych), prezentowania wyników badań na konferencjach i w publikacjach naukowych, zdobywania grantów zewnętrznych itp.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455780" y="1840046"/>
        <a:ext cx="5248305" cy="2158699"/>
      </dsp:txXfrm>
    </dsp:sp>
    <dsp:sp modelId="{8172F464-7852-4DF2-89AA-078C1EB271EE}">
      <dsp:nvSpPr>
        <dsp:cNvPr id="0" name=""/>
        <dsp:cNvSpPr/>
      </dsp:nvSpPr>
      <dsp:spPr>
        <a:xfrm>
          <a:off x="0" y="4093037"/>
          <a:ext cx="7257448" cy="13771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7FD93-A025-4701-A017-A4431998C736}">
      <dsp:nvSpPr>
        <dsp:cNvPr id="0" name=""/>
        <dsp:cNvSpPr/>
      </dsp:nvSpPr>
      <dsp:spPr>
        <a:xfrm>
          <a:off x="416597" y="4402903"/>
          <a:ext cx="758190" cy="7574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F89A7-B014-4048-A35C-7A7396098D74}">
      <dsp:nvSpPr>
        <dsp:cNvPr id="0" name=""/>
        <dsp:cNvSpPr/>
      </dsp:nvSpPr>
      <dsp:spPr>
        <a:xfrm>
          <a:off x="1339285" y="3994254"/>
          <a:ext cx="5513656" cy="159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92" tIns="148292" rIns="148292" bIns="14829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ptos" panose="020B0004020202020204" pitchFamily="34" charset="0"/>
            </a:rPr>
            <a:t>Doktoranci/doktorantki mają możliwość włączania się w życie naukowe Instytutu poprzez udział w organizacji przedsięwzięć naukowych, w działaniach promocyjnych, czy w pracach zespołów naukowych.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339285" y="3994254"/>
        <a:ext cx="5513656" cy="1598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9239-CCDC-422E-B9D4-9FCEEFBC229A}">
      <dsp:nvSpPr>
        <dsp:cNvPr id="0" name=""/>
        <dsp:cNvSpPr/>
      </dsp:nvSpPr>
      <dsp:spPr>
        <a:xfrm>
          <a:off x="491866" y="3135"/>
          <a:ext cx="3094026" cy="1856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 formie prowadzenia zajęć lub uczestnictwa w ich prowadzeniu.</a:t>
          </a:r>
          <a:endParaRPr lang="en-US" sz="1800" kern="1200"/>
        </a:p>
      </dsp:txBody>
      <dsp:txXfrm>
        <a:off x="491866" y="3135"/>
        <a:ext cx="3094026" cy="1856415"/>
      </dsp:txXfrm>
    </dsp:sp>
    <dsp:sp modelId="{EC110588-912A-42E4-91EF-63DA103B8183}">
      <dsp:nvSpPr>
        <dsp:cNvPr id="0" name=""/>
        <dsp:cNvSpPr/>
      </dsp:nvSpPr>
      <dsp:spPr>
        <a:xfrm>
          <a:off x="3895295" y="3135"/>
          <a:ext cx="3094026" cy="18564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Maksymalnie 60 godzin rocznie.</a:t>
          </a:r>
          <a:endParaRPr lang="en-US" sz="1800" kern="1200"/>
        </a:p>
      </dsp:txBody>
      <dsp:txXfrm>
        <a:off x="3895295" y="3135"/>
        <a:ext cx="3094026" cy="1856415"/>
      </dsp:txXfrm>
    </dsp:sp>
    <dsp:sp modelId="{B9BB1B06-7F5E-4D04-B0F2-CA5835B31082}">
      <dsp:nvSpPr>
        <dsp:cNvPr id="0" name=""/>
        <dsp:cNvSpPr/>
      </dsp:nvSpPr>
      <dsp:spPr>
        <a:xfrm>
          <a:off x="491866" y="2168953"/>
          <a:ext cx="3094026" cy="18564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Możliwość zwolnienia z obowiązku dydaktycznego w szczególnych przypadkach (np. doktoranci zagraniczni, doktoraty wdrożeniowe).</a:t>
          </a:r>
          <a:endParaRPr lang="en-US" sz="1800" kern="1200" dirty="0"/>
        </a:p>
      </dsp:txBody>
      <dsp:txXfrm>
        <a:off x="491866" y="2168953"/>
        <a:ext cx="3094026" cy="1856415"/>
      </dsp:txXfrm>
    </dsp:sp>
    <dsp:sp modelId="{ECD2EE49-9090-45C2-AAD1-CAAC4B73AB49}">
      <dsp:nvSpPr>
        <dsp:cNvPr id="0" name=""/>
        <dsp:cNvSpPr/>
      </dsp:nvSpPr>
      <dsp:spPr>
        <a:xfrm>
          <a:off x="3895295" y="2168953"/>
          <a:ext cx="3094026" cy="18564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Możliwość realizacji części programu w innej uczelni (także zagranicznej).</a:t>
          </a:r>
          <a:endParaRPr lang="en-US" sz="1800" kern="1200"/>
        </a:p>
      </dsp:txBody>
      <dsp:txXfrm>
        <a:off x="3895295" y="2168953"/>
        <a:ext cx="3094026" cy="1856415"/>
      </dsp:txXfrm>
    </dsp:sp>
    <dsp:sp modelId="{29AA39E5-F6D8-4316-85B6-8B56014E978B}">
      <dsp:nvSpPr>
        <dsp:cNvPr id="0" name=""/>
        <dsp:cNvSpPr/>
      </dsp:nvSpPr>
      <dsp:spPr>
        <a:xfrm>
          <a:off x="491866" y="4334772"/>
          <a:ext cx="3094026" cy="18564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Możliwość uczestnictwa w grantach, projektach i wyjazdach badawczych.</a:t>
          </a:r>
          <a:endParaRPr lang="en-US" sz="1800" kern="1200"/>
        </a:p>
      </dsp:txBody>
      <dsp:txXfrm>
        <a:off x="491866" y="4334772"/>
        <a:ext cx="3094026" cy="1856415"/>
      </dsp:txXfrm>
    </dsp:sp>
    <dsp:sp modelId="{D0C2E491-8563-4736-86E0-729726BF0E7D}">
      <dsp:nvSpPr>
        <dsp:cNvPr id="0" name=""/>
        <dsp:cNvSpPr/>
      </dsp:nvSpPr>
      <dsp:spPr>
        <a:xfrm>
          <a:off x="3895295" y="4334772"/>
          <a:ext cx="3094026" cy="18564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Wsparcie organizacyjne i merytoryczne ze strony UWr.</a:t>
          </a:r>
          <a:endParaRPr lang="en-US" sz="1800" kern="1200"/>
        </a:p>
      </dsp:txBody>
      <dsp:txXfrm>
        <a:off x="3895295" y="4334772"/>
        <a:ext cx="3094026" cy="1856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12AD8-AE72-45E3-9486-0324ACA4436B}">
      <dsp:nvSpPr>
        <dsp:cNvPr id="0" name=""/>
        <dsp:cNvSpPr/>
      </dsp:nvSpPr>
      <dsp:spPr>
        <a:xfrm>
          <a:off x="0" y="109688"/>
          <a:ext cx="7421038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Prowadzona w drodze konkursu – szczegółowe kryteria ustala Rada Dyscypliny.</a:t>
          </a:r>
          <a:endParaRPr lang="en-US" sz="2200" kern="1200"/>
        </a:p>
      </dsp:txBody>
      <dsp:txXfrm>
        <a:off x="42722" y="152410"/>
        <a:ext cx="7335594" cy="789716"/>
      </dsp:txXfrm>
    </dsp:sp>
    <dsp:sp modelId="{9E346977-493F-4C9F-95C4-CEDAE05F68F9}">
      <dsp:nvSpPr>
        <dsp:cNvPr id="0" name=""/>
        <dsp:cNvSpPr/>
      </dsp:nvSpPr>
      <dsp:spPr>
        <a:xfrm>
          <a:off x="0" y="1048208"/>
          <a:ext cx="7421038" cy="875160"/>
        </a:xfrm>
        <a:prstGeom prst="roundRect">
          <a:avLst/>
        </a:prstGeom>
        <a:solidFill>
          <a:schemeClr val="accent5">
            <a:hueOff val="-2332351"/>
            <a:satOff val="-2186"/>
            <a:lumOff val="-3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Oceniane są m.in.:</a:t>
          </a:r>
          <a:endParaRPr lang="en-US" sz="2200" kern="1200"/>
        </a:p>
      </dsp:txBody>
      <dsp:txXfrm>
        <a:off x="42722" y="1090930"/>
        <a:ext cx="7335594" cy="789716"/>
      </dsp:txXfrm>
    </dsp:sp>
    <dsp:sp modelId="{8ECF725D-0A67-41C4-ADFA-917CA393EA26}">
      <dsp:nvSpPr>
        <dsp:cNvPr id="0" name=""/>
        <dsp:cNvSpPr/>
      </dsp:nvSpPr>
      <dsp:spPr>
        <a:xfrm>
          <a:off x="0" y="1986728"/>
          <a:ext cx="7421038" cy="875160"/>
        </a:xfrm>
        <a:prstGeom prst="roundRect">
          <a:avLst/>
        </a:prstGeom>
        <a:solidFill>
          <a:schemeClr val="accent5">
            <a:hueOff val="-4664703"/>
            <a:satOff val="-4372"/>
            <a:lumOff val="-7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Aptos" panose="020B0004020202020204" pitchFamily="34" charset="0"/>
            </a:rPr>
            <a:t>→ </a:t>
          </a:r>
          <a:r>
            <a:rPr lang="pl-PL" sz="2200" kern="1200" dirty="0"/>
            <a:t>koncepcja badawcza (projekt),</a:t>
          </a:r>
          <a:endParaRPr lang="en-US" sz="2200" kern="1200" dirty="0"/>
        </a:p>
      </dsp:txBody>
      <dsp:txXfrm>
        <a:off x="42722" y="2029450"/>
        <a:ext cx="7335594" cy="789716"/>
      </dsp:txXfrm>
    </dsp:sp>
    <dsp:sp modelId="{A6FE2ED9-85CD-4AD8-9C8D-DE559F606357}">
      <dsp:nvSpPr>
        <dsp:cNvPr id="0" name=""/>
        <dsp:cNvSpPr/>
      </dsp:nvSpPr>
      <dsp:spPr>
        <a:xfrm>
          <a:off x="0" y="2925248"/>
          <a:ext cx="7421038" cy="875160"/>
        </a:xfrm>
        <a:prstGeom prst="roundRect">
          <a:avLst/>
        </a:prstGeom>
        <a:solidFill>
          <a:schemeClr val="accent5">
            <a:hueOff val="-6997054"/>
            <a:satOff val="-6559"/>
            <a:lumOff val="-1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Aptos" panose="020B0004020202020204" pitchFamily="34" charset="0"/>
            </a:rPr>
            <a:t>→ </a:t>
          </a:r>
          <a:r>
            <a:rPr lang="pl-PL" sz="2200" kern="1200" dirty="0"/>
            <a:t>dorobek naukowy,</a:t>
          </a:r>
          <a:endParaRPr lang="en-US" sz="2200" kern="1200" dirty="0"/>
        </a:p>
      </dsp:txBody>
      <dsp:txXfrm>
        <a:off x="42722" y="2967970"/>
        <a:ext cx="7335594" cy="789716"/>
      </dsp:txXfrm>
    </dsp:sp>
    <dsp:sp modelId="{1DBEA78C-0AD0-41B0-BF35-8619D6B3BD64}">
      <dsp:nvSpPr>
        <dsp:cNvPr id="0" name=""/>
        <dsp:cNvSpPr/>
      </dsp:nvSpPr>
      <dsp:spPr>
        <a:xfrm>
          <a:off x="0" y="3863768"/>
          <a:ext cx="7421038" cy="875160"/>
        </a:xfrm>
        <a:prstGeom prst="roundRect">
          <a:avLst/>
        </a:prstGeom>
        <a:solidFill>
          <a:schemeClr val="accent5">
            <a:hueOff val="-9329406"/>
            <a:satOff val="-8745"/>
            <a:lumOff val="-15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>
              <a:latin typeface="Aptos" panose="020B0004020202020204" pitchFamily="34" charset="0"/>
            </a:rPr>
            <a:t>→ </a:t>
          </a:r>
          <a:r>
            <a:rPr lang="pl-PL" sz="2200" kern="1200" dirty="0"/>
            <a:t>rozmowa kwalifikacyjna.</a:t>
          </a:r>
          <a:endParaRPr lang="en-US" sz="2200" kern="1200" dirty="0"/>
        </a:p>
      </dsp:txBody>
      <dsp:txXfrm>
        <a:off x="42722" y="3906490"/>
        <a:ext cx="7335594" cy="789716"/>
      </dsp:txXfrm>
    </dsp:sp>
    <dsp:sp modelId="{5AD9A9EE-C1AD-414E-87BD-CF2FF14329CE}">
      <dsp:nvSpPr>
        <dsp:cNvPr id="0" name=""/>
        <dsp:cNvSpPr/>
      </dsp:nvSpPr>
      <dsp:spPr>
        <a:xfrm>
          <a:off x="0" y="4802288"/>
          <a:ext cx="7421038" cy="875160"/>
        </a:xfrm>
        <a:prstGeom prst="roundRect">
          <a:avLst/>
        </a:prstGeom>
        <a:solidFill>
          <a:schemeClr val="accent5">
            <a:hueOff val="-11661757"/>
            <a:satOff val="-10931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Każdy kandydat wskazuje planowanego promotora (który musi wyrazić zgodę na opiekę).</a:t>
          </a:r>
          <a:endParaRPr lang="en-US" sz="2200" kern="1200" dirty="0"/>
        </a:p>
      </dsp:txBody>
      <dsp:txXfrm>
        <a:off x="42722" y="4845010"/>
        <a:ext cx="7335594" cy="78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4DA8D-713F-4309-9562-02C147A6F46D}">
      <dsp:nvSpPr>
        <dsp:cNvPr id="0" name=""/>
        <dsp:cNvSpPr/>
      </dsp:nvSpPr>
      <dsp:spPr>
        <a:xfrm>
          <a:off x="0" y="190556"/>
          <a:ext cx="7709652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1.	Realizacja programu kształcenia</a:t>
          </a:r>
          <a:endParaRPr lang="en-US" sz="1600" kern="1200" dirty="0"/>
        </a:p>
      </dsp:txBody>
      <dsp:txXfrm>
        <a:off x="31613" y="222169"/>
        <a:ext cx="7646426" cy="584369"/>
      </dsp:txXfrm>
    </dsp:sp>
    <dsp:sp modelId="{CF405701-6250-4AFF-918F-380C2BB58DF0}">
      <dsp:nvSpPr>
        <dsp:cNvPr id="0" name=""/>
        <dsp:cNvSpPr/>
      </dsp:nvSpPr>
      <dsp:spPr>
        <a:xfrm>
          <a:off x="0" y="884231"/>
          <a:ext cx="7709652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→ </a:t>
          </a:r>
          <a:r>
            <a:rPr lang="pl-PL" sz="1600" kern="1200" dirty="0"/>
            <a:t>Uczestnictwo w zajęciach obowiązkowych i fakultatywnych przewidzianych w programie szkoły doktorskiej.</a:t>
          </a:r>
          <a:endParaRPr lang="en-US" sz="1600" kern="1200" dirty="0"/>
        </a:p>
      </dsp:txBody>
      <dsp:txXfrm>
        <a:off x="31613" y="915844"/>
        <a:ext cx="7646426" cy="584369"/>
      </dsp:txXfrm>
    </dsp:sp>
    <dsp:sp modelId="{873D3AC5-BC91-4DD8-95E5-B92673BDEC88}">
      <dsp:nvSpPr>
        <dsp:cNvPr id="0" name=""/>
        <dsp:cNvSpPr/>
      </dsp:nvSpPr>
      <dsp:spPr>
        <a:xfrm>
          <a:off x="0" y="1577906"/>
          <a:ext cx="7709652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→ </a:t>
          </a:r>
          <a:r>
            <a:rPr lang="pl-PL" sz="1600" kern="1200" dirty="0"/>
            <a:t>Ukończenie kształcenia w ramach ścieżki dydaktycznej i projektowo-badawczej</a:t>
          </a:r>
          <a:endParaRPr lang="en-US" sz="1600" kern="1200" dirty="0"/>
        </a:p>
      </dsp:txBody>
      <dsp:txXfrm>
        <a:off x="31613" y="1609519"/>
        <a:ext cx="7646426" cy="584369"/>
      </dsp:txXfrm>
    </dsp:sp>
    <dsp:sp modelId="{84D439EC-3405-4CE0-B285-89BE2DE15CF5}">
      <dsp:nvSpPr>
        <dsp:cNvPr id="0" name=""/>
        <dsp:cNvSpPr/>
      </dsp:nvSpPr>
      <dsp:spPr>
        <a:xfrm>
          <a:off x="0" y="2271581"/>
          <a:ext cx="7709652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2.	Przygotowanie i realizacja Indywidualnego Planu Badawczego (IPB)</a:t>
          </a:r>
          <a:endParaRPr lang="en-US" sz="1600" kern="1200"/>
        </a:p>
      </dsp:txBody>
      <dsp:txXfrm>
        <a:off x="31613" y="2303194"/>
        <a:ext cx="7646426" cy="584369"/>
      </dsp:txXfrm>
    </dsp:sp>
    <dsp:sp modelId="{F1D1F489-FD9E-4A94-95D0-F9E2F4387556}">
      <dsp:nvSpPr>
        <dsp:cNvPr id="0" name=""/>
        <dsp:cNvSpPr/>
      </dsp:nvSpPr>
      <dsp:spPr>
        <a:xfrm>
          <a:off x="0" y="2965256"/>
          <a:ext cx="7709652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→ </a:t>
          </a:r>
          <a:r>
            <a:rPr lang="pl-PL" sz="1600" kern="1200" dirty="0"/>
            <a:t>Obowiązek złożenia IPB w terminie do 12 miesięcy od rozpoczęcia kształcenia.</a:t>
          </a:r>
          <a:endParaRPr lang="en-US" sz="1600" kern="1200" dirty="0"/>
        </a:p>
      </dsp:txBody>
      <dsp:txXfrm>
        <a:off x="31613" y="2996869"/>
        <a:ext cx="7646426" cy="584369"/>
      </dsp:txXfrm>
    </dsp:sp>
    <dsp:sp modelId="{84F1F482-5C13-47D6-B81F-9846F68AEDD4}">
      <dsp:nvSpPr>
        <dsp:cNvPr id="0" name=""/>
        <dsp:cNvSpPr/>
      </dsp:nvSpPr>
      <dsp:spPr>
        <a:xfrm>
          <a:off x="0" y="3658931"/>
          <a:ext cx="7709652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→ </a:t>
          </a:r>
          <a:r>
            <a:rPr lang="pl-PL" sz="1600" kern="1200" dirty="0"/>
            <a:t>IPB obejmuje harmonogram pracy nad rozprawą doktorską i planowane rezultaty badawcze.</a:t>
          </a:r>
          <a:endParaRPr lang="en-US" sz="1600" kern="1200" dirty="0"/>
        </a:p>
      </dsp:txBody>
      <dsp:txXfrm>
        <a:off x="31613" y="3690544"/>
        <a:ext cx="7646426" cy="584369"/>
      </dsp:txXfrm>
    </dsp:sp>
    <dsp:sp modelId="{682003FA-E78A-42E9-94B8-3998F8DAF43A}">
      <dsp:nvSpPr>
        <dsp:cNvPr id="0" name=""/>
        <dsp:cNvSpPr/>
      </dsp:nvSpPr>
      <dsp:spPr>
        <a:xfrm>
          <a:off x="0" y="4352606"/>
          <a:ext cx="7709652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3.	Udział w ocenie śródokresowej</a:t>
          </a:r>
          <a:endParaRPr lang="en-US" sz="1600" kern="1200"/>
        </a:p>
      </dsp:txBody>
      <dsp:txXfrm>
        <a:off x="31613" y="4384219"/>
        <a:ext cx="7646426" cy="584369"/>
      </dsp:txXfrm>
    </dsp:sp>
    <dsp:sp modelId="{56D44A4B-BA57-4B67-BDB7-363328792B81}">
      <dsp:nvSpPr>
        <dsp:cNvPr id="0" name=""/>
        <dsp:cNvSpPr/>
      </dsp:nvSpPr>
      <dsp:spPr>
        <a:xfrm>
          <a:off x="0" y="5046281"/>
          <a:ext cx="7709652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→ </a:t>
          </a:r>
          <a:r>
            <a:rPr lang="pl-PL" sz="1600" kern="1200" dirty="0"/>
            <a:t>Przeprowadzana w połowie przewidzianego okresu kształcenia.</a:t>
          </a:r>
          <a:endParaRPr lang="en-US" sz="1600" kern="1200" dirty="0"/>
        </a:p>
      </dsp:txBody>
      <dsp:txXfrm>
        <a:off x="31613" y="5077894"/>
        <a:ext cx="7646426" cy="584369"/>
      </dsp:txXfrm>
    </dsp:sp>
    <dsp:sp modelId="{842AD726-24EB-40F8-9489-F7C218BDA3DC}">
      <dsp:nvSpPr>
        <dsp:cNvPr id="0" name=""/>
        <dsp:cNvSpPr/>
      </dsp:nvSpPr>
      <dsp:spPr>
        <a:xfrm>
          <a:off x="0" y="5739956"/>
          <a:ext cx="7709652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ptos" panose="020B0004020202020204" pitchFamily="34" charset="0"/>
            </a:rPr>
            <a:t>→ </a:t>
          </a:r>
          <a:r>
            <a:rPr lang="pl-PL" sz="1600" kern="1200" dirty="0"/>
            <a:t>Negatywny wynik oceny skutkuje skreśleniem z listy doktorantów.</a:t>
          </a:r>
          <a:endParaRPr lang="en-US" sz="1600" kern="1200" dirty="0"/>
        </a:p>
      </dsp:txBody>
      <dsp:txXfrm>
        <a:off x="31613" y="5771569"/>
        <a:ext cx="764642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11/2/2025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35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01939BB-8614-4E54-74E0-27E468B8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001" y="0"/>
            <a:ext cx="8035000" cy="6858001"/>
          </a:xfrm>
          <a:custGeom>
            <a:avLst/>
            <a:gdLst>
              <a:gd name="connsiteX0" fmla="*/ 0 w 8035000"/>
              <a:gd name="connsiteY0" fmla="*/ 0 h 6858001"/>
              <a:gd name="connsiteX1" fmla="*/ 8035000 w 8035000"/>
              <a:gd name="connsiteY1" fmla="*/ 0 h 6858001"/>
              <a:gd name="connsiteX2" fmla="*/ 8035000 w 8035000"/>
              <a:gd name="connsiteY2" fmla="*/ 6858001 h 6858001"/>
              <a:gd name="connsiteX3" fmla="*/ 137897 w 8035000"/>
              <a:gd name="connsiteY3" fmla="*/ 6858001 h 6858001"/>
              <a:gd name="connsiteX4" fmla="*/ 274509 w 8035000"/>
              <a:gd name="connsiteY4" fmla="*/ 6844229 h 6858001"/>
              <a:gd name="connsiteX5" fmla="*/ 815799 w 8035000"/>
              <a:gd name="connsiteY5" fmla="*/ 6180089 h 6858001"/>
              <a:gd name="connsiteX6" fmla="*/ 815799 w 8035000"/>
              <a:gd name="connsiteY6" fmla="*/ 677915 h 6858001"/>
              <a:gd name="connsiteX7" fmla="*/ 137886 w 8035000"/>
              <a:gd name="connsiteY7" fmla="*/ 2 h 6858001"/>
              <a:gd name="connsiteX8" fmla="*/ 0 w 8035000"/>
              <a:gd name="connsiteY8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D3E1D7-1537-C9F8-AD82-E98A29DCE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288" y="722697"/>
            <a:ext cx="4731385" cy="35531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kern="1200" dirty="0" err="1">
                <a:latin typeface="+mj-lt"/>
                <a:ea typeface="+mj-ea"/>
                <a:cs typeface="+mj-cs"/>
              </a:rPr>
              <a:t>Kolegium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Doktorskie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Pedagogiki</a:t>
            </a:r>
            <a:r>
              <a:rPr lang="pl-PL" sz="4000" b="1" kern="1200" dirty="0">
                <a:latin typeface="+mj-lt"/>
                <a:ea typeface="+mj-ea"/>
                <a:cs typeface="+mj-cs"/>
              </a:rPr>
              <a:t> </a:t>
            </a: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r>
              <a:rPr lang="pl-PL" sz="4000" b="1" kern="1200" dirty="0">
                <a:latin typeface="+mj-lt"/>
                <a:ea typeface="+mj-ea"/>
                <a:cs typeface="+mj-cs"/>
              </a:rPr>
              <a:t>Szkoła Doktorska</a:t>
            </a: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r>
              <a:rPr lang="pl-PL" sz="4000" b="1" kern="1200" dirty="0">
                <a:latin typeface="+mj-lt"/>
                <a:ea typeface="+mj-ea"/>
                <a:cs typeface="+mj-cs"/>
              </a:rPr>
              <a:t>Uniwersytet </a:t>
            </a:r>
            <a:r>
              <a:rPr lang="pl-PL" sz="4000" dirty="0"/>
              <a:t>Wr</a:t>
            </a:r>
            <a:r>
              <a:rPr lang="pl-PL" sz="4000" b="1" kern="1200" dirty="0">
                <a:latin typeface="+mj-lt"/>
                <a:ea typeface="+mj-ea"/>
                <a:cs typeface="+mj-cs"/>
              </a:rPr>
              <a:t>ocławski </a:t>
            </a: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r>
              <a:rPr lang="pl-PL" sz="4000" b="1" kern="1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→ </a:t>
            </a:r>
            <a:r>
              <a:rPr lang="pl-PL" sz="4000" b="1" kern="1200" dirty="0">
                <a:latin typeface="+mj-lt"/>
                <a:ea typeface="+mj-ea"/>
                <a:cs typeface="+mj-cs"/>
              </a:rPr>
              <a:t>czym jest</a:t>
            </a:r>
            <a:br>
              <a:rPr lang="pl-PL" sz="4000" b="1" kern="1200" dirty="0">
                <a:latin typeface="+mj-lt"/>
                <a:ea typeface="+mj-ea"/>
                <a:cs typeface="+mj-cs"/>
              </a:rPr>
            </a:br>
            <a:r>
              <a:rPr lang="pl-PL" sz="4000" b="1" kern="1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→ </a:t>
            </a:r>
            <a:r>
              <a:rPr lang="pl-PL" sz="4000" b="1" kern="1200" dirty="0">
                <a:latin typeface="+mj-lt"/>
                <a:ea typeface="+mj-ea"/>
                <a:cs typeface="+mj-cs"/>
              </a:rPr>
              <a:t>dlaczego warto 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az 4" descr="Obraz zawierający kreskówka, sztuka, design, ilustracj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8E0D7EE-E780-7A91-F11F-A19DA9BE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393" b="3"/>
          <a:stretch/>
        </p:blipFill>
        <p:spPr>
          <a:xfrm>
            <a:off x="9735479" y="411708"/>
            <a:ext cx="2132233" cy="21066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51E49BC-733C-FA1A-77DD-377E73AD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884" y="6035976"/>
            <a:ext cx="2170796" cy="70082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19C6472-32F7-D7C2-322A-5B394DE7E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21" y="211755"/>
            <a:ext cx="4084880" cy="30552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B12B49B-A195-699D-9A82-DD3BC2644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30" y="2930066"/>
            <a:ext cx="4572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F904DB4-22D2-4F22-B1B8-ADDDBB7FF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0C5463-4C1F-6EA2-5253-B3A2FE16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076698" cy="6858000"/>
          </a:xfrm>
          <a:custGeom>
            <a:avLst/>
            <a:gdLst>
              <a:gd name="connsiteX0" fmla="*/ 4076698 w 4076698"/>
              <a:gd name="connsiteY0" fmla="*/ 6858000 h 6858000"/>
              <a:gd name="connsiteX1" fmla="*/ 677913 w 4076698"/>
              <a:gd name="connsiteY1" fmla="*/ 6858000 h 6858000"/>
              <a:gd name="connsiteX2" fmla="*/ 0 w 4076698"/>
              <a:gd name="connsiteY2" fmla="*/ 6180087 h 6858000"/>
              <a:gd name="connsiteX3" fmla="*/ 0 w 4076698"/>
              <a:gd name="connsiteY3" fmla="*/ 677913 h 6858000"/>
              <a:gd name="connsiteX4" fmla="*/ 677913 w 4076698"/>
              <a:gd name="connsiteY4" fmla="*/ 0 h 6858000"/>
              <a:gd name="connsiteX5" fmla="*/ 4076698 w 407669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98" h="6858000">
                <a:moveTo>
                  <a:pt x="4076698" y="6858000"/>
                </a:move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lnTo>
                  <a:pt x="40766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DE2993-0B51-6476-FDA9-309DE329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753762"/>
            <a:ext cx="3229942" cy="5436609"/>
          </a:xfrm>
        </p:spPr>
        <p:txBody>
          <a:bodyPr anchor="t">
            <a:normAutofit/>
          </a:bodyPr>
          <a:lstStyle/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Praktyki zawodowe // Interdyscyplinarność // mobilność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graphicFrame>
        <p:nvGraphicFramePr>
          <p:cNvPr id="17" name="Symbol zastępczy zawartości 2">
            <a:extLst>
              <a:ext uri="{FF2B5EF4-FFF2-40B4-BE49-F238E27FC236}">
                <a16:creationId xmlns:a16="http://schemas.microsoft.com/office/drawing/2014/main" id="{084B75BB-A810-ED73-7000-4C6C00039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593335"/>
              </p:ext>
            </p:extLst>
          </p:nvPr>
        </p:nvGraphicFramePr>
        <p:xfrm>
          <a:off x="4393755" y="285134"/>
          <a:ext cx="7481188" cy="619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16BC1DEC-224D-0F1A-B50B-E1D23DB4F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628" y="2611119"/>
            <a:ext cx="2585708" cy="29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904DB4-22D2-4F22-B1B8-ADDDBB7FF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C5463-4C1F-6EA2-5253-B3A2FE16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076698" cy="6858000"/>
          </a:xfrm>
          <a:custGeom>
            <a:avLst/>
            <a:gdLst>
              <a:gd name="connsiteX0" fmla="*/ 4076698 w 4076698"/>
              <a:gd name="connsiteY0" fmla="*/ 6858000 h 6858000"/>
              <a:gd name="connsiteX1" fmla="*/ 677913 w 4076698"/>
              <a:gd name="connsiteY1" fmla="*/ 6858000 h 6858000"/>
              <a:gd name="connsiteX2" fmla="*/ 0 w 4076698"/>
              <a:gd name="connsiteY2" fmla="*/ 6180087 h 6858000"/>
              <a:gd name="connsiteX3" fmla="*/ 0 w 4076698"/>
              <a:gd name="connsiteY3" fmla="*/ 677913 h 6858000"/>
              <a:gd name="connsiteX4" fmla="*/ 677913 w 4076698"/>
              <a:gd name="connsiteY4" fmla="*/ 0 h 6858000"/>
              <a:gd name="connsiteX5" fmla="*/ 4076698 w 407669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98" h="6858000">
                <a:moveTo>
                  <a:pt x="4076698" y="6858000"/>
                </a:move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lnTo>
                  <a:pt x="40766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0F4E33-7FCD-ECD1-231F-CE297B40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6" y="558800"/>
            <a:ext cx="3584383" cy="5631571"/>
          </a:xfrm>
        </p:spPr>
        <p:txBody>
          <a:bodyPr anchor="t">
            <a:norm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Rekrutacja </a:t>
            </a:r>
            <a:b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do szkoły doktorskiej</a:t>
            </a:r>
            <a:b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endParaRPr lang="pl-PL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B21E14C2-517C-E596-96E3-09D196C90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176892"/>
              </p:ext>
            </p:extLst>
          </p:nvPr>
        </p:nvGraphicFramePr>
        <p:xfrm>
          <a:off x="4393755" y="558799"/>
          <a:ext cx="7421038" cy="578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22C15A80-C0C6-A9F1-3BA6-85A978C2E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08" y="3429000"/>
            <a:ext cx="3464078" cy="18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3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E87EB30-8390-2988-C207-12DAA7DF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pl-PL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Procedura rekrutacyjna – etapy i wymagane dokumenty</a:t>
            </a:r>
            <a:br>
              <a:rPr lang="pl-P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87BD8-CFB1-612A-6988-110AD127F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360" y="279400"/>
            <a:ext cx="7428992" cy="6299200"/>
          </a:xfrm>
        </p:spPr>
        <p:txBody>
          <a:bodyPr anchor="t">
            <a:normAutofit lnSpcReduction="10000"/>
          </a:bodyPr>
          <a:lstStyle/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Etapy rekrutacji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2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etap: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rejestracja online kandydata w systemie IRK (Internetowa Rejestracja Kandydatów) </a:t>
            </a:r>
            <a:r>
              <a:rPr lang="pl-PL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złożenie wymaganych dokumentów w terminie rekrutacji. 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 etap: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ocena formalna i merytoryczna złożonych dokumentów, w szczególności koncepcji projektu badawczego kandydata. 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III etap: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rozmowa kwalifikacyjna (egzamin ustny) z komisją, podczas której </a:t>
            </a:r>
            <a:r>
              <a:rPr lang="pl-PL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kandydat_ka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przedstawia siebie i swój projekt, odpowiada na pytania z zakresu dyscypliny oraz motywacji do podjęcia doktoratu. Następnie tworzona jest lista rankingowa kandydatów na podstawie punktów z oceny projektu i rozmowy.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Wymagane dokumenty</a:t>
            </a:r>
            <a:r>
              <a:rPr lang="pl-PL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podanie o przyjęcie do szkoły doktorskiej, życiorys naukowy (CV) z opisem osiągnięć, skan dyplomu magistra (lub zaświadczenie o obronie, jeśli studia magisterskie są kończone w bieżącym roku), suplement do dyplomu lub wykaz ocen, list motywacyjny, </a:t>
            </a:r>
            <a:r>
              <a:rPr lang="pl-PL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 badawczy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(opis planowanej tematyki rozprawy doktorskiej zawierający cel badań, pytania badawcze, metodologię, zarys literatury przedmiotu), </a:t>
            </a:r>
            <a:r>
              <a:rPr lang="pl-PL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oświadczenia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wymagane przez </a:t>
            </a:r>
            <a:r>
              <a:rPr lang="pl-PL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 zatrudnieniu lub jego braku, zgoda na przetwarzanie danych osobowych).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27C0D7-534E-7663-6D59-C34BF44D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B7A07E-2D23-EA60-7F42-B5C3483C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749809"/>
            <a:ext cx="3979093" cy="5269992"/>
          </a:xfrm>
        </p:spPr>
        <p:txBody>
          <a:bodyPr anchor="t">
            <a:normAutofit/>
          </a:bodyPr>
          <a:lstStyle/>
          <a:p>
            <a:r>
              <a:rPr kumimoji="0" lang="pl-PL" b="1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Procedura rekrutacyjna – etapy i wymagane dokumenty</a:t>
            </a:r>
            <a:endParaRPr lang="pl-P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791671-3F3C-C776-5E9D-71163E03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742" y="0"/>
            <a:ext cx="7074258" cy="6858000"/>
          </a:xfrm>
          <a:custGeom>
            <a:avLst/>
            <a:gdLst>
              <a:gd name="connsiteX0" fmla="*/ 677913 w 7074258"/>
              <a:gd name="connsiteY0" fmla="*/ 0 h 6858000"/>
              <a:gd name="connsiteX1" fmla="*/ 1656171 w 7074258"/>
              <a:gd name="connsiteY1" fmla="*/ 0 h 6858000"/>
              <a:gd name="connsiteX2" fmla="*/ 6096000 w 7074258"/>
              <a:gd name="connsiteY2" fmla="*/ 0 h 6858000"/>
              <a:gd name="connsiteX3" fmla="*/ 7074258 w 7074258"/>
              <a:gd name="connsiteY3" fmla="*/ 0 h 6858000"/>
              <a:gd name="connsiteX4" fmla="*/ 7074258 w 7074258"/>
              <a:gd name="connsiteY4" fmla="*/ 6858000 h 6858000"/>
              <a:gd name="connsiteX5" fmla="*/ 6096000 w 7074258"/>
              <a:gd name="connsiteY5" fmla="*/ 6858000 h 6858000"/>
              <a:gd name="connsiteX6" fmla="*/ 1656171 w 7074258"/>
              <a:gd name="connsiteY6" fmla="*/ 6858000 h 6858000"/>
              <a:gd name="connsiteX7" fmla="*/ 677913 w 7074258"/>
              <a:gd name="connsiteY7" fmla="*/ 6858000 h 6858000"/>
              <a:gd name="connsiteX8" fmla="*/ 0 w 7074258"/>
              <a:gd name="connsiteY8" fmla="*/ 6180087 h 6858000"/>
              <a:gd name="connsiteX9" fmla="*/ 0 w 7074258"/>
              <a:gd name="connsiteY9" fmla="*/ 677913 h 6858000"/>
              <a:gd name="connsiteX10" fmla="*/ 677913 w 7074258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258" h="6858000">
                <a:moveTo>
                  <a:pt x="677913" y="0"/>
                </a:moveTo>
                <a:lnTo>
                  <a:pt x="1656171" y="0"/>
                </a:lnTo>
                <a:lnTo>
                  <a:pt x="6096000" y="0"/>
                </a:lnTo>
                <a:lnTo>
                  <a:pt x="7074258" y="0"/>
                </a:lnTo>
                <a:lnTo>
                  <a:pt x="7074258" y="6858000"/>
                </a:lnTo>
                <a:lnTo>
                  <a:pt x="6096000" y="6858000"/>
                </a:lnTo>
                <a:lnTo>
                  <a:pt x="165617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4E6A9B-5DF9-436E-ED62-D8DF3935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256" y="192025"/>
            <a:ext cx="6403848" cy="6336594"/>
          </a:xfrm>
        </p:spPr>
        <p:txBody>
          <a:bodyPr anchor="t">
            <a:normAutofit fontScale="92500" lnSpcReduction="20000"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Kryteria oceny</a:t>
            </a: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w postępowaniu rekrutacyjnym brane są pod uwagę: </a:t>
            </a:r>
          </a:p>
          <a:p>
            <a:pPr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jakość projektu badawczego</a:t>
            </a:r>
          </a:p>
          <a:p>
            <a:pPr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dotychczasowe osiągnięcia naukowe kandydata (publikacje, aktywność studencka, udział w konferencjach)</a:t>
            </a:r>
          </a:p>
          <a:p>
            <a:pPr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wynik rozmowy kwalifikacyjnej (wiedza z zakresu pedagogiki, motywacja i predyspozycje do pracy naukowej</a:t>
            </a:r>
            <a:r>
              <a:rPr lang="pl-PL" sz="26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zgodność planowanej tematyki z priorytetami badawczymi jednostki. </a:t>
            </a:r>
          </a:p>
          <a:p>
            <a:pPr marL="0" indent="0" algn="just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0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 miejsc w Kolegium Pedagogiki jest ograniczony, co oznacza dużą konkurencję – przyjmowani są najlepsi kandydaci z najwyższą liczbą punktów.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4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7C0D7-534E-7663-6D59-C34BF44D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78D3A8-1F87-A261-FE02-C167543E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749809"/>
            <a:ext cx="3979093" cy="5269992"/>
          </a:xfrm>
        </p:spPr>
        <p:txBody>
          <a:bodyPr anchor="t">
            <a:normAutofit/>
          </a:bodyPr>
          <a:lstStyle/>
          <a:p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Procedura rekrutacyjna – etapy i wymagane dokumenty</a:t>
            </a:r>
            <a:endParaRPr lang="pl-P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91671-3F3C-C776-5E9D-71163E03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742" y="0"/>
            <a:ext cx="7074258" cy="6858000"/>
          </a:xfrm>
          <a:custGeom>
            <a:avLst/>
            <a:gdLst>
              <a:gd name="connsiteX0" fmla="*/ 677913 w 7074258"/>
              <a:gd name="connsiteY0" fmla="*/ 0 h 6858000"/>
              <a:gd name="connsiteX1" fmla="*/ 1656171 w 7074258"/>
              <a:gd name="connsiteY1" fmla="*/ 0 h 6858000"/>
              <a:gd name="connsiteX2" fmla="*/ 6096000 w 7074258"/>
              <a:gd name="connsiteY2" fmla="*/ 0 h 6858000"/>
              <a:gd name="connsiteX3" fmla="*/ 7074258 w 7074258"/>
              <a:gd name="connsiteY3" fmla="*/ 0 h 6858000"/>
              <a:gd name="connsiteX4" fmla="*/ 7074258 w 7074258"/>
              <a:gd name="connsiteY4" fmla="*/ 6858000 h 6858000"/>
              <a:gd name="connsiteX5" fmla="*/ 6096000 w 7074258"/>
              <a:gd name="connsiteY5" fmla="*/ 6858000 h 6858000"/>
              <a:gd name="connsiteX6" fmla="*/ 1656171 w 7074258"/>
              <a:gd name="connsiteY6" fmla="*/ 6858000 h 6858000"/>
              <a:gd name="connsiteX7" fmla="*/ 677913 w 7074258"/>
              <a:gd name="connsiteY7" fmla="*/ 6858000 h 6858000"/>
              <a:gd name="connsiteX8" fmla="*/ 0 w 7074258"/>
              <a:gd name="connsiteY8" fmla="*/ 6180087 h 6858000"/>
              <a:gd name="connsiteX9" fmla="*/ 0 w 7074258"/>
              <a:gd name="connsiteY9" fmla="*/ 677913 h 6858000"/>
              <a:gd name="connsiteX10" fmla="*/ 677913 w 7074258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258" h="6858000">
                <a:moveTo>
                  <a:pt x="677913" y="0"/>
                </a:moveTo>
                <a:lnTo>
                  <a:pt x="1656171" y="0"/>
                </a:lnTo>
                <a:lnTo>
                  <a:pt x="6096000" y="0"/>
                </a:lnTo>
                <a:lnTo>
                  <a:pt x="7074258" y="0"/>
                </a:lnTo>
                <a:lnTo>
                  <a:pt x="7074258" y="6858000"/>
                </a:lnTo>
                <a:lnTo>
                  <a:pt x="6096000" y="6858000"/>
                </a:lnTo>
                <a:lnTo>
                  <a:pt x="165617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A6E708-8D1F-074D-DCE7-5DEC22F7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566928"/>
            <a:ext cx="6586728" cy="5913535"/>
          </a:xfrm>
        </p:spPr>
        <p:txBody>
          <a:bodyPr anchor="t">
            <a:normAutofit lnSpcReduction="10000"/>
          </a:bodyPr>
          <a:lstStyle/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 badawczy</a:t>
            </a:r>
            <a:r>
              <a:rPr lang="pl-PL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kluczowy element aplikacji. Powinien jasno określać problem naukowy, cele i hipotezy, metodologię oraz planowany wkład w rozwój dyscypliny. Dobrze przygotowany projekt zwiększa szanse kandydatki/a – komisja ocenia jego oryginalność i wykonalność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Wybór promotora</a:t>
            </a:r>
            <a:r>
              <a:rPr lang="pl-PL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już na etapie rekrutacji </a:t>
            </a:r>
            <a:r>
              <a:rPr lang="pl-PL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wymagane jest nawiązanie kontaktu z potencjalnym promotorem</a:t>
            </a:r>
            <a:r>
              <a:rPr lang="pl-PL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Kandydat dołącza do dokumentów wstępną zgodę samodzielnego pracownika naukowego (dr hab. lub prof. </a:t>
            </a:r>
            <a:r>
              <a:rPr lang="pl-PL" sz="24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na objęcie funkcji promotora rozprawy. </a:t>
            </a:r>
          </a:p>
          <a:p>
            <a:pPr>
              <a:lnSpc>
                <a:spcPct val="110000"/>
              </a:lnSpc>
            </a:pP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5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904DB4-22D2-4F22-B1B8-ADDDBB7FF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C5463-4C1F-6EA2-5253-B3A2FE16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076698" cy="6858000"/>
          </a:xfrm>
          <a:custGeom>
            <a:avLst/>
            <a:gdLst>
              <a:gd name="connsiteX0" fmla="*/ 4076698 w 4076698"/>
              <a:gd name="connsiteY0" fmla="*/ 6858000 h 6858000"/>
              <a:gd name="connsiteX1" fmla="*/ 677913 w 4076698"/>
              <a:gd name="connsiteY1" fmla="*/ 6858000 h 6858000"/>
              <a:gd name="connsiteX2" fmla="*/ 0 w 4076698"/>
              <a:gd name="connsiteY2" fmla="*/ 6180087 h 6858000"/>
              <a:gd name="connsiteX3" fmla="*/ 0 w 4076698"/>
              <a:gd name="connsiteY3" fmla="*/ 677913 h 6858000"/>
              <a:gd name="connsiteX4" fmla="*/ 677913 w 4076698"/>
              <a:gd name="connsiteY4" fmla="*/ 0 h 6858000"/>
              <a:gd name="connsiteX5" fmla="*/ 4076698 w 407669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98" h="6858000">
                <a:moveTo>
                  <a:pt x="4076698" y="6858000"/>
                </a:move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lnTo>
                  <a:pt x="40766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595AAB-F5D1-7779-EC96-49AC1077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753762"/>
            <a:ext cx="3229942" cy="543660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Obowiązki doktoranta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195DD92-CE43-050A-DFA0-06C70EAD5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22285"/>
              </p:ext>
            </p:extLst>
          </p:nvPr>
        </p:nvGraphicFramePr>
        <p:xfrm>
          <a:off x="4165291" y="137652"/>
          <a:ext cx="7709652" cy="657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F4F757E4-224A-1E85-71A4-A17C2F3EA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461" y="3765753"/>
            <a:ext cx="3619773" cy="19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F52D84-CDDD-6155-1A27-D15936F0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r>
              <a:rPr lang="pl-PL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Możliwości doktoranta</a:t>
            </a:r>
            <a:endParaRPr lang="pl-PL" sz="40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648649-14D1-FFE5-9E1B-D0B1806C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845" y="206477"/>
            <a:ext cx="7411098" cy="6479457"/>
          </a:xfrm>
        </p:spPr>
        <p:txBody>
          <a:bodyPr anchor="t">
            <a:normAutofit lnSpcReduction="10000"/>
          </a:bodyPr>
          <a:lstStyle/>
          <a:p>
            <a:pPr marL="0" lvl="0" indent="0">
              <a:lnSpc>
                <a:spcPct val="11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1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Stypendium doktoranckie</a:t>
            </a:r>
          </a:p>
          <a:p>
            <a:pPr>
              <a:lnSpc>
                <a:spcPct val="11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Przyznawane każdemu doktorantowi bez stopnia doktora.</a:t>
            </a:r>
          </a:p>
          <a:p>
            <a:pPr>
              <a:lnSpc>
                <a:spcPct val="11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Wyższe po pozytywnej ocenie śródokresowej </a:t>
            </a:r>
          </a:p>
          <a:p>
            <a:pPr>
              <a:lnSpc>
                <a:spcPct val="11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Możliwość zwiększenia dla osób z orzeczoną niepełnosprawnością.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b="1" dirty="0">
                <a:solidFill>
                  <a:schemeClr val="bg1"/>
                </a:solidFill>
                <a:latin typeface="Aptos" panose="020B0004020202020204" pitchFamily="34" charset="0"/>
              </a:rPr>
              <a:t>Urlopy i przerwy w kształceniu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chemeClr val="bg1"/>
                </a:solidFill>
                <a:latin typeface="Aptos" panose="020B0004020202020204" pitchFamily="34" charset="0"/>
              </a:rPr>
              <a:t>Prawo do urlopów: macierzyńskiego, ojcowskiego, rodzicielskiego i opiekuńczego.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chemeClr val="bg1"/>
                </a:solidFill>
                <a:latin typeface="Aptos" panose="020B0004020202020204" pitchFamily="34" charset="0"/>
              </a:rPr>
              <a:t>Możliwość czasowego zawieszenia kształcenia (np. z powodów zdrowotnych lub rodzinnych).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b="1" dirty="0">
                <a:solidFill>
                  <a:schemeClr val="bg1"/>
                </a:solidFill>
                <a:latin typeface="Aptos" panose="020B0004020202020204" pitchFamily="34" charset="0"/>
              </a:rPr>
              <a:t>Działalność naukowa i dydaktyczna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chemeClr val="bg1"/>
                </a:solidFill>
                <a:latin typeface="Aptos" panose="020B0004020202020204" pitchFamily="34" charset="0"/>
              </a:rPr>
              <a:t>Możliwość zdobywania doświadczenia dydaktycznego 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chemeClr val="bg1"/>
                </a:solidFill>
                <a:latin typeface="Aptos" panose="020B0004020202020204" pitchFamily="34" charset="0"/>
              </a:rPr>
              <a:t>Udział w projektach badawczych, grantach, konferencjach, mobilności naukowej (np. Erasmus+, NAWA).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b="1" dirty="0">
                <a:solidFill>
                  <a:schemeClr val="bg1"/>
                </a:solidFill>
                <a:latin typeface="Aptos" panose="020B0004020202020204" pitchFamily="34" charset="0"/>
              </a:rPr>
              <a:t>Samorząd doktorantów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chemeClr val="bg1"/>
                </a:solidFill>
                <a:latin typeface="Aptos" panose="020B0004020202020204" pitchFamily="34" charset="0"/>
              </a:rPr>
              <a:t>Prawo wyborcze i bierne w wyborach do samorządu.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chemeClr val="bg1"/>
                </a:solidFill>
                <a:latin typeface="Aptos" panose="020B0004020202020204" pitchFamily="34" charset="0"/>
              </a:rPr>
              <a:t>Możliwość współdecydowania o sprawach szkoły doktorskiej (np. udział w radach, komisjach).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0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CA9E9D-6A76-A56D-C4DE-0910EA872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FB7E5ED-F72A-DBA0-549D-BABA6DAC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660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0 h 6858000"/>
              <a:gd name="connsiteX0" fmla="*/ 0 w 12192000"/>
              <a:gd name="connsiteY0" fmla="*/ 0 h 2406604"/>
              <a:gd name="connsiteX1" fmla="*/ 12192000 w 12192000"/>
              <a:gd name="connsiteY1" fmla="*/ 0 h 2406604"/>
              <a:gd name="connsiteX2" fmla="*/ 12192000 w 12192000"/>
              <a:gd name="connsiteY2" fmla="*/ 2406593 h 2406604"/>
              <a:gd name="connsiteX3" fmla="*/ 12178573 w 12192000"/>
              <a:gd name="connsiteY3" fmla="*/ 2273403 h 2406604"/>
              <a:gd name="connsiteX4" fmla="*/ 11531070 w 12192000"/>
              <a:gd name="connsiteY4" fmla="*/ 1745673 h 2406604"/>
              <a:gd name="connsiteX5" fmla="*/ 660932 w 12192000"/>
              <a:gd name="connsiteY5" fmla="*/ 1745673 h 2406604"/>
              <a:gd name="connsiteX6" fmla="*/ 1 w 12192000"/>
              <a:gd name="connsiteY6" fmla="*/ 2406604 h 2406604"/>
              <a:gd name="connsiteX7" fmla="*/ 0 w 12192000"/>
              <a:gd name="connsiteY7" fmla="*/ 0 h 2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06604">
                <a:moveTo>
                  <a:pt x="0" y="0"/>
                </a:moveTo>
                <a:lnTo>
                  <a:pt x="12192000" y="0"/>
                </a:lnTo>
                <a:lnTo>
                  <a:pt x="12192000" y="2406593"/>
                </a:lnTo>
                <a:lnTo>
                  <a:pt x="12178573" y="2273403"/>
                </a:lnTo>
                <a:cubicBezTo>
                  <a:pt x="12116944" y="1972228"/>
                  <a:pt x="11850464" y="1745673"/>
                  <a:pt x="11531070" y="1745673"/>
                </a:cubicBezTo>
                <a:lnTo>
                  <a:pt x="660932" y="1745673"/>
                </a:lnTo>
                <a:cubicBezTo>
                  <a:pt x="295910" y="1745673"/>
                  <a:pt x="1" y="2041582"/>
                  <a:pt x="1" y="2406604"/>
                </a:cubicBezTo>
                <a:cubicBezTo>
                  <a:pt x="1" y="1604403"/>
                  <a:pt x="0" y="802201"/>
                  <a:pt x="0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D6EA37-ECEF-8A42-15E7-A279BF54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264120"/>
            <a:ext cx="9095508" cy="1343007"/>
          </a:xfrm>
        </p:spPr>
        <p:txBody>
          <a:bodyPr anchor="ctr">
            <a:normAutofit/>
          </a:bodyPr>
          <a:lstStyle/>
          <a:p>
            <a:r>
              <a:rPr lang="pl-PL" dirty="0"/>
              <a:t>Dalsza kariera…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94970C-7BA8-D4A8-F551-A7E7144D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" y="2286000"/>
            <a:ext cx="6775704" cy="3893127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młody doktor może kontynuować karierę naukową jako pracownik uczelni (adiunkt, post-</a:t>
            </a:r>
            <a:r>
              <a:rPr lang="pl-PL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lub poza akademią (np. w instytucjach badawczych, administracji oświatowej, organizacjach pozarządowych). 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kończenie doktoratu otwiera też drogę do realizacji habilitacji w przyszłości 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bsolwenci są przygotowani do samodzielnego prowadzenia badań i pełnienia roli ekspertów w dyscyplinie Pedagogika</a:t>
            </a:r>
          </a:p>
          <a:p>
            <a:pPr>
              <a:lnSpc>
                <a:spcPct val="110000"/>
              </a:lnSpc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142A81ED-F0F2-CB63-F68C-149610412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3548" y="2607522"/>
            <a:ext cx="3397361" cy="33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9D4B41-9AEC-7F34-5828-408819C7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pl-PL" sz="4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FAQ – Szkoła Doktorska UWr – Kolegium Doktorskie Pedagogiki</a:t>
            </a:r>
            <a:br>
              <a:rPr lang="pl-PL" sz="4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40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877A9B-951F-A576-43A4-E6E3B8C0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75" y="577516"/>
            <a:ext cx="7122694" cy="541457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Czy muszę mieć wybranego promotora już na etapie rekrutacji?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pl-PL" sz="16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formularzu rekrutacyjnym wskazuje się planowanego promotora oraz temat projektu badawczego. Po przyjęciu do szkoły masz miesiąc na złożenie formalnego wniosku o wyznaczenie promotora.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 się stanie, jeśli nie zrealizuję IPB w terminie?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Brak złożenia lub zatwierdzenia IPB w terminie (czyli do 12 miesięcy od rozpoczęcia kształcenia) może skutkować skreśleniem z listy doktorantów.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Jakie są możliwości wyjazdów zagranicznych i dofinansowania mobilności?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Możesz realizować część badań lub szkoleń za granicą – np. w ramach Erasmus+, NAWA, IDUB. Wyjazd wymaga zgody promotora i kierownika kolegium.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Czy mogę pracować zawodowo w trakcie kształcenia?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Tak, ale z ograniczeniami – zwłaszcza w pierwszym roku. Niedozwolona jest praca jako nauczyciel akademicki bez spełnienia ustawowych warunków.</a:t>
            </a:r>
          </a:p>
        </p:txBody>
      </p:sp>
    </p:spTree>
    <p:extLst>
      <p:ext uri="{BB962C8B-B14F-4D97-AF65-F5344CB8AC3E}">
        <p14:creationId xmlns:p14="http://schemas.microsoft.com/office/powerpoint/2010/main" val="37933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9B33CA-365F-C9FC-D462-B6471630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r>
              <a:rPr lang="pl-P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FAQ – Szkoła Doktorska </a:t>
            </a:r>
            <a:r>
              <a:rPr lang="pl-PL" sz="4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Kolegium Doktorskie Pedagogiki</a:t>
            </a:r>
            <a:endParaRPr lang="pl-PL" sz="4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F3A5A5-9E60-0D15-1D8A-883DFF2E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241" y="433137"/>
            <a:ext cx="7690585" cy="602541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 oznacza ocena śródokresowa – czy można ją powtórzyć po negatywnym wyniku?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Ocena odbywa się po 4 semestrach. Negatywna skutkuje skreśleniem, ale możliwe jest odwołanie do rady dyscypliny.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Czy muszę znać język angielski na poziomie zaawansowanym?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Znajomość angielskiego jest </a:t>
            </a:r>
            <a:r>
              <a:rPr lang="pl-PL" kern="100" dirty="0">
                <a:solidFill>
                  <a:schemeClr val="bg1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wysoce</a:t>
            </a:r>
            <a:r>
              <a:rPr lang="pl-PL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zalecana</a:t>
            </a:r>
            <a:r>
              <a:rPr lang="pl-PL" kern="100" dirty="0">
                <a:solidFill>
                  <a:schemeClr val="bg1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pl-PL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szczególnie do udziału w mobilności i publikacjach naukowych.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Jakie wsparcie oferuje </a:t>
            </a:r>
            <a:r>
              <a:rPr lang="pl-PL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osobom z niepełnosprawnościami?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Indywidualna organizacja kształcenia, dostosowanie zajęć, wsparcie zespołu ds. niepełnosprawności, zwiększone stypendium.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❓</a:t>
            </a:r>
            <a:r>
              <a:rPr lang="pl-PL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Czy szkoła doktorska przewiduje indywidualne ścieżki lub mentorstwo?</a:t>
            </a:r>
          </a:p>
          <a:p>
            <a:pPr>
              <a:lnSpc>
                <a:spcPct val="110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 – możliwa jest indywidualna organizacja kształcenia, opieka mentora, interdyscyplinarność.</a:t>
            </a:r>
          </a:p>
          <a:p>
            <a:pPr>
              <a:lnSpc>
                <a:spcPct val="110000"/>
              </a:lnSpc>
            </a:pP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CE7C9B-9F6A-CB85-3059-B9B9FB56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kumimoji="0" lang="pl-PL" sz="4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Czym jest szkoła doktorska?</a:t>
            </a:r>
            <a:br>
              <a:rPr kumimoji="0" lang="pl-PL" sz="4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BBFBAD-7F25-A956-3A18-64EEAB91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258" y="826840"/>
            <a:ext cx="6758072" cy="5165252"/>
          </a:xfrm>
        </p:spPr>
        <p:txBody>
          <a:bodyPr anchor="t">
            <a:normAutofit/>
          </a:bodyPr>
          <a:lstStyle/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Nowa forma kształcenia doktorantów, która </a:t>
            </a:r>
            <a:r>
              <a:rPr lang="pl-PL" sz="2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zastępuje studia trzeciego stopnia</a:t>
            </a: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Prowadzona nie przez jednostkę organizacyjną uczelni, ale przez </a:t>
            </a:r>
            <a:r>
              <a:rPr lang="pl-PL" sz="2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całą uczelnię</a:t>
            </a: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lub inny uprawniony podmiot (np. instytut PAN, federację).</a:t>
            </a: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Szkoła doktorska jest </a:t>
            </a:r>
            <a:r>
              <a:rPr lang="pl-PL" sz="2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zorganizowaną i ustrukturyzowaną formą kształcenia</a:t>
            </a:r>
            <a:r>
              <a:rPr lang="pl-PL" sz="2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921037-7550-A45F-D80F-98873B61C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0" y="1029970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6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BA6870-D03B-59F6-3B20-ECB878D9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F73451FC-9EBA-3CFC-9106-A0FAE6247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5338112"/>
            <a:ext cx="6816312" cy="1337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Zapraszamy !</a:t>
            </a:r>
            <a:br>
              <a:rPr lang="en-US" sz="4000"/>
            </a:br>
            <a:endParaRPr lang="en-US" sz="40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893EC8-F90D-03FB-C9B6-1EBBA571290B}"/>
              </a:ext>
            </a:extLst>
          </p:cNvPr>
          <p:cNvSpPr txBox="1"/>
          <p:nvPr/>
        </p:nvSpPr>
        <p:spPr>
          <a:xfrm>
            <a:off x="5390147" y="5852160"/>
            <a:ext cx="6641432" cy="68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100" dirty="0" err="1"/>
              <a:t>Opracowała</a:t>
            </a:r>
            <a:r>
              <a:rPr lang="en-US" sz="1100" dirty="0"/>
              <a:t>: prof. </a:t>
            </a:r>
            <a:r>
              <a:rPr lang="en-US" sz="1100" dirty="0" err="1"/>
              <a:t>UWr</a:t>
            </a:r>
            <a:r>
              <a:rPr lang="en-US" sz="1100" dirty="0"/>
              <a:t> Justyna Pilarska, </a:t>
            </a:r>
            <a:r>
              <a:rPr lang="pl-PL" sz="1100" dirty="0"/>
              <a:t> </a:t>
            </a:r>
            <a:r>
              <a:rPr lang="en-US" sz="1100" dirty="0" err="1"/>
              <a:t>Kierownik</a:t>
            </a:r>
            <a:r>
              <a:rPr lang="en-US" sz="1100" dirty="0"/>
              <a:t> </a:t>
            </a:r>
            <a:r>
              <a:rPr lang="en-US" sz="1100" dirty="0" err="1"/>
              <a:t>Kolegium</a:t>
            </a:r>
            <a:r>
              <a:rPr lang="en-US" sz="1100" dirty="0"/>
              <a:t> </a:t>
            </a:r>
            <a:r>
              <a:rPr lang="en-US" sz="1100" dirty="0" err="1"/>
              <a:t>Doktorskiego</a:t>
            </a:r>
            <a:r>
              <a:rPr lang="en-US" sz="1100" dirty="0"/>
              <a:t> </a:t>
            </a:r>
            <a:r>
              <a:rPr lang="en-US" sz="1100" dirty="0" err="1"/>
              <a:t>Pedagogiki</a:t>
            </a:r>
            <a:r>
              <a:rPr lang="en-US" sz="1100" dirty="0"/>
              <a:t> </a:t>
            </a:r>
            <a:r>
              <a:rPr lang="pl-PL" sz="1100" dirty="0"/>
              <a:t>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l-PL" sz="1100" dirty="0"/>
              <a:t>Szkoła Doktorska Uniwersytetu Wrocławskiego </a:t>
            </a:r>
            <a:endParaRPr lang="en-US" sz="11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007C44E-5608-5BA7-E07F-64016EA2A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5143500"/>
          </a:xfrm>
          <a:custGeom>
            <a:avLst/>
            <a:gdLst>
              <a:gd name="connsiteX0" fmla="*/ 0 w 12191998"/>
              <a:gd name="connsiteY0" fmla="*/ 0 h 5143500"/>
              <a:gd name="connsiteX1" fmla="*/ 12191998 w 12191998"/>
              <a:gd name="connsiteY1" fmla="*/ 0 h 5143500"/>
              <a:gd name="connsiteX2" fmla="*/ 12191998 w 12191998"/>
              <a:gd name="connsiteY2" fmla="*/ 4482569 h 5143500"/>
              <a:gd name="connsiteX3" fmla="*/ 11531067 w 12191998"/>
              <a:gd name="connsiteY3" fmla="*/ 5143500 h 5143500"/>
              <a:gd name="connsiteX4" fmla="*/ 660929 w 12191998"/>
              <a:gd name="connsiteY4" fmla="*/ 5143500 h 5143500"/>
              <a:gd name="connsiteX5" fmla="*/ 13426 w 12191998"/>
              <a:gd name="connsiteY5" fmla="*/ 4615770 h 5143500"/>
              <a:gd name="connsiteX6" fmla="*/ 0 w 12191998"/>
              <a:gd name="connsiteY6" fmla="*/ 448259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5143500">
                <a:moveTo>
                  <a:pt x="0" y="0"/>
                </a:moveTo>
                <a:lnTo>
                  <a:pt x="12191998" y="0"/>
                </a:lnTo>
                <a:lnTo>
                  <a:pt x="12191998" y="4482569"/>
                </a:lnTo>
                <a:cubicBezTo>
                  <a:pt x="12191998" y="4847591"/>
                  <a:pt x="11896089" y="5143500"/>
                  <a:pt x="11531067" y="5143500"/>
                </a:cubicBezTo>
                <a:lnTo>
                  <a:pt x="660929" y="5143500"/>
                </a:lnTo>
                <a:cubicBezTo>
                  <a:pt x="341535" y="5143500"/>
                  <a:pt x="75055" y="4916945"/>
                  <a:pt x="13426" y="4615770"/>
                </a:cubicBezTo>
                <a:lnTo>
                  <a:pt x="0" y="44825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6E40D9B7-7992-9DF9-6349-F5F81A44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8" y="182809"/>
            <a:ext cx="3319407" cy="331940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9D05763-0B3D-CE4E-B1BC-F4268785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68" y="2905327"/>
            <a:ext cx="3319407" cy="21410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EBBBA4-CB2C-9D49-B1D1-9F032E961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066" y="615114"/>
            <a:ext cx="6898066" cy="39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E9024D-03EC-9C2D-5244-16844D3C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r>
              <a:rPr lang="pl-PL" sz="4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Szkoła doktorska </a:t>
            </a:r>
            <a:r>
              <a:rPr lang="pl-PL" sz="4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podstawowe informacje</a:t>
            </a:r>
            <a:br>
              <a:rPr lang="pl-PL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7972FC-68FD-6598-E78A-A0D0967F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49" y="427848"/>
            <a:ext cx="7569200" cy="5494252"/>
          </a:xfrm>
        </p:spPr>
        <p:txBody>
          <a:bodyPr anchor="t">
            <a:normAutofit/>
          </a:bodyPr>
          <a:lstStyle/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Kształcenie trwa </a:t>
            </a: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semestrów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prowadzi do uzyskania </a:t>
            </a: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stopnia doktora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Doktoranci kształcą się w ramach </a:t>
            </a: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kolegiów doktorskich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odpowiadających danej dyscyplinie.</a:t>
            </a: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Nauka odbywa się na podstawie: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programu kształcenia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indywidualnego planu badawczego (IPB)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realizacji praktyk zawodowych.</a:t>
            </a:r>
          </a:p>
          <a:p>
            <a:pPr>
              <a:lnSpc>
                <a:spcPct val="110000"/>
              </a:lnSpc>
            </a:pP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3BA331-5F1F-1CDF-96FC-F2956A82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225" y="6027941"/>
            <a:ext cx="1994825" cy="6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ED3F4E6-612C-BB95-E181-0B542B59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kumimoji="0" lang="pl-PL" sz="4000" b="1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Organizacja i program kształcenia</a:t>
            </a:r>
            <a:br>
              <a:rPr kumimoji="0" lang="pl-PL" sz="40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 sz="40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6945DA-AF48-D6F6-ECA3-D6F0DCC8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425942"/>
            <a:ext cx="7022592" cy="5828553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 s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kłada się z: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komponentu </a:t>
            </a: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zajęć zorganizowanych</a:t>
            </a:r>
            <a:endParaRPr lang="pl-PL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komponentu </a:t>
            </a: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badawczego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(Indywidualny Plan Badawczy - IPB)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Ocena śródokresowa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 połowie cyklu kształcenia – negatywny wynik = skreślenie z listy.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 złożenia rozprawy doktorskiej</a:t>
            </a:r>
            <a:r>
              <a:rPr lang="pl-PL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ustalany w IPB, z możliwością przedłużenia max. o 2 lata.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B47961-50BC-E299-EF57-3CB3C1D9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7" y="980792"/>
            <a:ext cx="3515502" cy="25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7C0D7-534E-7663-6D59-C34BF44D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E3051D-5E87-40F7-EA79-44D72039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749809"/>
            <a:ext cx="3979093" cy="5269992"/>
          </a:xfrm>
        </p:spPr>
        <p:txBody>
          <a:bodyPr anchor="t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🎓 Czego dotyczy kształcenie w kolegium doktorskim pedagogiki?</a:t>
            </a:r>
            <a:br>
              <a:rPr kumimoji="0" lang="pl-P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endParaRPr lang="pl-P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91671-3F3C-C776-5E9D-71163E03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742" y="0"/>
            <a:ext cx="7074258" cy="6858000"/>
          </a:xfrm>
          <a:custGeom>
            <a:avLst/>
            <a:gdLst>
              <a:gd name="connsiteX0" fmla="*/ 677913 w 7074258"/>
              <a:gd name="connsiteY0" fmla="*/ 0 h 6858000"/>
              <a:gd name="connsiteX1" fmla="*/ 1656171 w 7074258"/>
              <a:gd name="connsiteY1" fmla="*/ 0 h 6858000"/>
              <a:gd name="connsiteX2" fmla="*/ 6096000 w 7074258"/>
              <a:gd name="connsiteY2" fmla="*/ 0 h 6858000"/>
              <a:gd name="connsiteX3" fmla="*/ 7074258 w 7074258"/>
              <a:gd name="connsiteY3" fmla="*/ 0 h 6858000"/>
              <a:gd name="connsiteX4" fmla="*/ 7074258 w 7074258"/>
              <a:gd name="connsiteY4" fmla="*/ 6858000 h 6858000"/>
              <a:gd name="connsiteX5" fmla="*/ 6096000 w 7074258"/>
              <a:gd name="connsiteY5" fmla="*/ 6858000 h 6858000"/>
              <a:gd name="connsiteX6" fmla="*/ 1656171 w 7074258"/>
              <a:gd name="connsiteY6" fmla="*/ 6858000 h 6858000"/>
              <a:gd name="connsiteX7" fmla="*/ 677913 w 7074258"/>
              <a:gd name="connsiteY7" fmla="*/ 6858000 h 6858000"/>
              <a:gd name="connsiteX8" fmla="*/ 0 w 7074258"/>
              <a:gd name="connsiteY8" fmla="*/ 6180087 h 6858000"/>
              <a:gd name="connsiteX9" fmla="*/ 0 w 7074258"/>
              <a:gd name="connsiteY9" fmla="*/ 677913 h 6858000"/>
              <a:gd name="connsiteX10" fmla="*/ 677913 w 7074258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258" h="6858000">
                <a:moveTo>
                  <a:pt x="677913" y="0"/>
                </a:moveTo>
                <a:lnTo>
                  <a:pt x="1656171" y="0"/>
                </a:lnTo>
                <a:lnTo>
                  <a:pt x="6096000" y="0"/>
                </a:lnTo>
                <a:lnTo>
                  <a:pt x="7074258" y="0"/>
                </a:lnTo>
                <a:lnTo>
                  <a:pt x="7074258" y="6858000"/>
                </a:lnTo>
                <a:lnTo>
                  <a:pt x="6096000" y="6858000"/>
                </a:lnTo>
                <a:lnTo>
                  <a:pt x="165617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785689-80D5-1AE8-894A-AC41179C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087" y="177964"/>
            <a:ext cx="6449568" cy="668003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000" dirty="0">
                <a:solidFill>
                  <a:schemeClr val="bg1"/>
                </a:solidFill>
                <a:highlight>
                  <a:srgbClr val="00FFFF"/>
                </a:highlight>
                <a:latin typeface="Aptos" panose="020B0004020202020204" pitchFamily="34" charset="0"/>
              </a:rPr>
              <a:t>Kształcenie przygotowuje do: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prowadzenia samodzielnych badań naukowych w dyscyplinie pedagogika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pracy w szkolnictwie wyższym i instytucjach naukowych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działania na rzecz rozwoju teorii i praktyki edukacyjnej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realizacji projektów interdyscyplinarnych i współpracy międzynarodowej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>
                <a:solidFill>
                  <a:schemeClr val="bg1"/>
                </a:solidFill>
                <a:highlight>
                  <a:srgbClr val="00FFFF"/>
                </a:highlight>
                <a:latin typeface="Aptos" panose="020B0004020202020204" pitchFamily="34" charset="0"/>
              </a:rPr>
              <a:t>Efekty kształcenia są zgodne z poziomem 8 Polskiej Ramy Kwalifikacji (PRK), obejmując: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pogłębioną wiedzę teoretyczną i metodologiczną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zaawansowane umiejętności badawcze i analityczne</a:t>
            </a:r>
          </a:p>
          <a:p>
            <a:pPr>
              <a:lnSpc>
                <a:spcPct val="110000"/>
              </a:lnSpc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kompetencje społeczne związane z odpowiedzialnością naukową i etyką badawczą</a:t>
            </a:r>
          </a:p>
          <a:p>
            <a:pPr>
              <a:lnSpc>
                <a:spcPct val="110000"/>
              </a:lnSpc>
            </a:pP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7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27C0D7-534E-7663-6D59-C34BF44D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17EF43-E2DD-B359-3480-E7D7CD5F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749809"/>
            <a:ext cx="3979093" cy="5269992"/>
          </a:xfrm>
        </p:spPr>
        <p:txBody>
          <a:bodyPr anchor="t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kumimoji="0" lang="pl-PL" b="1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Etapy kształcenia i ocena</a:t>
            </a:r>
            <a:br>
              <a:rPr kumimoji="0" lang="pl-PL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91671-3F3C-C776-5E9D-71163E03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742" y="0"/>
            <a:ext cx="7074258" cy="6858000"/>
          </a:xfrm>
          <a:custGeom>
            <a:avLst/>
            <a:gdLst>
              <a:gd name="connsiteX0" fmla="*/ 677913 w 7074258"/>
              <a:gd name="connsiteY0" fmla="*/ 0 h 6858000"/>
              <a:gd name="connsiteX1" fmla="*/ 1656171 w 7074258"/>
              <a:gd name="connsiteY1" fmla="*/ 0 h 6858000"/>
              <a:gd name="connsiteX2" fmla="*/ 6096000 w 7074258"/>
              <a:gd name="connsiteY2" fmla="*/ 0 h 6858000"/>
              <a:gd name="connsiteX3" fmla="*/ 7074258 w 7074258"/>
              <a:gd name="connsiteY3" fmla="*/ 0 h 6858000"/>
              <a:gd name="connsiteX4" fmla="*/ 7074258 w 7074258"/>
              <a:gd name="connsiteY4" fmla="*/ 6858000 h 6858000"/>
              <a:gd name="connsiteX5" fmla="*/ 6096000 w 7074258"/>
              <a:gd name="connsiteY5" fmla="*/ 6858000 h 6858000"/>
              <a:gd name="connsiteX6" fmla="*/ 1656171 w 7074258"/>
              <a:gd name="connsiteY6" fmla="*/ 6858000 h 6858000"/>
              <a:gd name="connsiteX7" fmla="*/ 677913 w 7074258"/>
              <a:gd name="connsiteY7" fmla="*/ 6858000 h 6858000"/>
              <a:gd name="connsiteX8" fmla="*/ 0 w 7074258"/>
              <a:gd name="connsiteY8" fmla="*/ 6180087 h 6858000"/>
              <a:gd name="connsiteX9" fmla="*/ 0 w 7074258"/>
              <a:gd name="connsiteY9" fmla="*/ 677913 h 6858000"/>
              <a:gd name="connsiteX10" fmla="*/ 677913 w 7074258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258" h="6858000">
                <a:moveTo>
                  <a:pt x="677913" y="0"/>
                </a:moveTo>
                <a:lnTo>
                  <a:pt x="1656171" y="0"/>
                </a:lnTo>
                <a:lnTo>
                  <a:pt x="6096000" y="0"/>
                </a:lnTo>
                <a:lnTo>
                  <a:pt x="7074258" y="0"/>
                </a:lnTo>
                <a:lnTo>
                  <a:pt x="7074258" y="6858000"/>
                </a:lnTo>
                <a:lnTo>
                  <a:pt x="6096000" y="6858000"/>
                </a:lnTo>
                <a:lnTo>
                  <a:pt x="165617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A1372-BDA4-0EE9-691E-22B4D35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429768"/>
            <a:ext cx="6547104" cy="6042152"/>
          </a:xfrm>
        </p:spPr>
        <p:txBody>
          <a:bodyPr anchor="t">
            <a:normAutofit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Zaliczenie każdego roku akademickiego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na podstawie raportu doktoranta i opinii promotora.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l-PL" sz="2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→ Ocena śródokresowa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 połowie cyklu:</a:t>
            </a:r>
          </a:p>
          <a:p>
            <a:pPr marL="628650" lvl="1" indent="-171450"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warunek dalszego kształcenia,</a:t>
            </a:r>
          </a:p>
          <a:p>
            <a:pPr marL="628650" lvl="1" indent="-171450"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oceny dokonuje niezależna komisja (z osobą spoza </a:t>
            </a:r>
            <a:r>
              <a:rPr lang="pl-PL" sz="22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UWr</a:t>
            </a: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</a:t>
            </a:r>
          </a:p>
          <a:p>
            <a:pPr marL="628650" lvl="1" indent="-171450"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pl-PL" sz="2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uwzględnia postępy w IPB i dorobek doktoranta.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bg1"/>
                </a:solidFill>
                <a:latin typeface="Aptos" panose="020B0004020202020204" pitchFamily="34" charset="0"/>
              </a:rPr>
              <a:t>Zakończenie kształcenia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chemeClr val="bg1"/>
                </a:solidFill>
                <a:latin typeface="Aptos" panose="020B0004020202020204" pitchFamily="34" charset="0"/>
              </a:rPr>
              <a:t> Kształcenie kończy się złożeniem rozprawy doktorskiej.</a:t>
            </a:r>
          </a:p>
          <a:p>
            <a:endParaRPr lang="pl-PL" sz="1700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6349A9E-9362-2601-6531-C95A7047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" y="3124644"/>
            <a:ext cx="4506696" cy="29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CD27C0D7-534E-7663-6D59-C34BF44D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DD5C48-99D9-183B-34BF-0CB1A26F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749809"/>
            <a:ext cx="3979093" cy="5269992"/>
          </a:xfrm>
        </p:spPr>
        <p:txBody>
          <a:bodyPr anchor="t">
            <a:normAutofit/>
          </a:bodyPr>
          <a:lstStyle/>
          <a:p>
            <a:r>
              <a:rPr lang="pl-PL"/>
              <a:t>Program kształcenia</a:t>
            </a:r>
            <a:br>
              <a:rPr lang="pl-PL"/>
            </a:br>
            <a:r>
              <a:rPr lang="pl-PL"/>
              <a:t>+ Indywidualny Plan Badawczy (IPB)</a:t>
            </a:r>
            <a:br>
              <a:rPr lang="pl-PL"/>
            </a:br>
            <a:endParaRPr lang="pl-PL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91671-3F3C-C776-5E9D-71163E03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742" y="0"/>
            <a:ext cx="7074258" cy="6858000"/>
          </a:xfrm>
          <a:custGeom>
            <a:avLst/>
            <a:gdLst>
              <a:gd name="connsiteX0" fmla="*/ 677913 w 7074258"/>
              <a:gd name="connsiteY0" fmla="*/ 0 h 6858000"/>
              <a:gd name="connsiteX1" fmla="*/ 1656171 w 7074258"/>
              <a:gd name="connsiteY1" fmla="*/ 0 h 6858000"/>
              <a:gd name="connsiteX2" fmla="*/ 6096000 w 7074258"/>
              <a:gd name="connsiteY2" fmla="*/ 0 h 6858000"/>
              <a:gd name="connsiteX3" fmla="*/ 7074258 w 7074258"/>
              <a:gd name="connsiteY3" fmla="*/ 0 h 6858000"/>
              <a:gd name="connsiteX4" fmla="*/ 7074258 w 7074258"/>
              <a:gd name="connsiteY4" fmla="*/ 6858000 h 6858000"/>
              <a:gd name="connsiteX5" fmla="*/ 6096000 w 7074258"/>
              <a:gd name="connsiteY5" fmla="*/ 6858000 h 6858000"/>
              <a:gd name="connsiteX6" fmla="*/ 1656171 w 7074258"/>
              <a:gd name="connsiteY6" fmla="*/ 6858000 h 6858000"/>
              <a:gd name="connsiteX7" fmla="*/ 677913 w 7074258"/>
              <a:gd name="connsiteY7" fmla="*/ 6858000 h 6858000"/>
              <a:gd name="connsiteX8" fmla="*/ 0 w 7074258"/>
              <a:gd name="connsiteY8" fmla="*/ 6180087 h 6858000"/>
              <a:gd name="connsiteX9" fmla="*/ 0 w 7074258"/>
              <a:gd name="connsiteY9" fmla="*/ 677913 h 6858000"/>
              <a:gd name="connsiteX10" fmla="*/ 677913 w 7074258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258" h="6858000">
                <a:moveTo>
                  <a:pt x="677913" y="0"/>
                </a:moveTo>
                <a:lnTo>
                  <a:pt x="1656171" y="0"/>
                </a:lnTo>
                <a:lnTo>
                  <a:pt x="6096000" y="0"/>
                </a:lnTo>
                <a:lnTo>
                  <a:pt x="7074258" y="0"/>
                </a:lnTo>
                <a:lnTo>
                  <a:pt x="7074258" y="6858000"/>
                </a:lnTo>
                <a:lnTo>
                  <a:pt x="6096000" y="6858000"/>
                </a:lnTo>
                <a:lnTo>
                  <a:pt x="165617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E234B-6AEE-4CBB-DED2-FBB90000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405" y="285135"/>
            <a:ext cx="6453699" cy="590628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Aptos" panose="020B0004020202020204" pitchFamily="34" charset="0"/>
              </a:rPr>
              <a:t>Program obejmuje: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Zajęcia obowiązkowe i fakultatywne,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Zajęcia ogólnouniwersyteckie,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Praktyki dydaktyczne (prowadzenie lub współprowadzenie zajęć, </a:t>
            </a:r>
            <a:r>
              <a:rPr lang="pl-PL" sz="2000" i="1" dirty="0" err="1">
                <a:solidFill>
                  <a:schemeClr val="bg1"/>
                </a:solidFill>
                <a:latin typeface="Aptos" panose="020B0004020202020204" pitchFamily="34" charset="0"/>
              </a:rPr>
              <a:t>teaching</a:t>
            </a:r>
            <a:r>
              <a:rPr lang="pl-PL" sz="2000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pl-PL" sz="2000" i="1" dirty="0" err="1">
                <a:solidFill>
                  <a:schemeClr val="bg1"/>
                </a:solidFill>
                <a:latin typeface="Aptos" panose="020B0004020202020204" pitchFamily="34" charset="0"/>
              </a:rPr>
              <a:t>shadowing</a:t>
            </a: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),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Rozwój kompetencji badawczych i publikacyjnych.</a:t>
            </a:r>
          </a:p>
          <a:p>
            <a:pPr marL="228600" lvl="1" indent="0">
              <a:buNone/>
            </a:pPr>
            <a:r>
              <a:rPr lang="pl-PL" sz="2000" dirty="0">
                <a:solidFill>
                  <a:schemeClr val="bg1"/>
                </a:solidFill>
                <a:latin typeface="Aptos" panose="020B0004020202020204" pitchFamily="34" charset="0"/>
              </a:rPr>
              <a:t>Łączna liczba godzin dydaktycznych: ok. 260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highlight>
                  <a:srgbClr val="00FFFF"/>
                </a:highlight>
                <a:latin typeface="Aptos" panose="020B0004020202020204" pitchFamily="34" charset="0"/>
              </a:rPr>
              <a:t>IPB: Składany do 12 miesięcy od rozpoczęcia kształcenia.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Aptos" panose="020B0004020202020204" pitchFamily="34" charset="0"/>
              </a:rPr>
              <a:t>Określa: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bg1"/>
                </a:solidFill>
                <a:latin typeface="Aptos" panose="020B0004020202020204" pitchFamily="34" charset="0"/>
              </a:rPr>
              <a:t>temat badań, cel, metody, kwestie etyczne realizacji projektu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bg1"/>
                </a:solidFill>
                <a:latin typeface="Aptos" panose="020B0004020202020204" pitchFamily="34" charset="0"/>
              </a:rPr>
              <a:t>harmonogram badań i etapów pracy nad rozprawą doktorską,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bg1"/>
                </a:solidFill>
                <a:latin typeface="Aptos" panose="020B0004020202020204" pitchFamily="34" charset="0"/>
              </a:rPr>
              <a:t>termin złożenia rozprawy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4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F904DB4-22D2-4F22-B1B8-ADDDBB7FF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0C5463-4C1F-6EA2-5253-B3A2FE16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076698" cy="6858000"/>
          </a:xfrm>
          <a:custGeom>
            <a:avLst/>
            <a:gdLst>
              <a:gd name="connsiteX0" fmla="*/ 4076698 w 4076698"/>
              <a:gd name="connsiteY0" fmla="*/ 6858000 h 6858000"/>
              <a:gd name="connsiteX1" fmla="*/ 677913 w 4076698"/>
              <a:gd name="connsiteY1" fmla="*/ 6858000 h 6858000"/>
              <a:gd name="connsiteX2" fmla="*/ 0 w 4076698"/>
              <a:gd name="connsiteY2" fmla="*/ 6180087 h 6858000"/>
              <a:gd name="connsiteX3" fmla="*/ 0 w 4076698"/>
              <a:gd name="connsiteY3" fmla="*/ 677913 h 6858000"/>
              <a:gd name="connsiteX4" fmla="*/ 677913 w 4076698"/>
              <a:gd name="connsiteY4" fmla="*/ 0 h 6858000"/>
              <a:gd name="connsiteX5" fmla="*/ 4076698 w 407669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6698" h="6858000">
                <a:moveTo>
                  <a:pt x="4076698" y="6858000"/>
                </a:move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lnTo>
                  <a:pt x="407669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B0E496-5DC8-A962-47C1-A4A38DD1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753762"/>
            <a:ext cx="3229942" cy="5436609"/>
          </a:xfrm>
        </p:spPr>
        <p:txBody>
          <a:bodyPr anchor="t">
            <a:normAutofit/>
          </a:bodyPr>
          <a:lstStyle/>
          <a:p>
            <a:r>
              <a:rPr lang="pl-PL" sz="3700">
                <a:solidFill>
                  <a:schemeClr val="bg1"/>
                </a:solidFill>
              </a:rPr>
              <a:t>Program kształcenia+ </a:t>
            </a:r>
            <a:endParaRPr lang="pl-PL" sz="3700" dirty="0">
              <a:solidFill>
                <a:schemeClr val="bg1"/>
              </a:solidFill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1F7EA0DA-7E43-5E64-7C11-5886EBAB3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22724"/>
              </p:ext>
            </p:extLst>
          </p:nvPr>
        </p:nvGraphicFramePr>
        <p:xfrm>
          <a:off x="4466123" y="433137"/>
          <a:ext cx="7257448" cy="559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AA70F842-7373-2934-7384-F0BEB6DC4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28" y="25146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0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58AFC1D-8D9D-F3F4-C409-17B27BA86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38F024-B6D0-B089-29BB-8278218B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7" y="826840"/>
            <a:ext cx="3229942" cy="5363531"/>
          </a:xfrm>
        </p:spPr>
        <p:txBody>
          <a:bodyPr anchor="b">
            <a:normAutofit/>
          </a:bodyPr>
          <a:lstStyle/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Cel Kolegium Doktorskiego + Struktura Programu</a:t>
            </a:r>
            <a:br>
              <a:rPr kumimoji="0" lang="pl-PL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br>
              <a:rPr kumimoji="0" lang="pl-PL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/>
                <a:ea typeface="+mn-ea"/>
                <a:cs typeface="+mn-cs"/>
              </a:rPr>
            </a:br>
            <a:endParaRPr lang="pl-PL" sz="3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3AB454-45BD-67CB-EDD3-39DBEAAD8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439" y="223521"/>
            <a:ext cx="7701281" cy="617728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Przygotowanie do prowadzenia samodzielnych badań naukowych.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Rozwijanie kompetencji dydaktycznych, badawczych i publikacyjnych.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Wsparcie w przygotowaniu rozprawy doktorskiej oraz w aktywności akademickiej.</a:t>
            </a:r>
          </a:p>
          <a:p>
            <a:pPr>
              <a:lnSpc>
                <a:spcPct val="110000"/>
              </a:lnSpc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Program rozpisany na 8 semestrów (4 lata), obejmuje: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 Zajęcia obowiązkowe i fakultatywne (</a:t>
            </a:r>
            <a:r>
              <a:rPr lang="pl-PL" sz="2800" i="1" dirty="0" err="1">
                <a:solidFill>
                  <a:schemeClr val="bg1"/>
                </a:solidFill>
                <a:latin typeface="Aptos" panose="020B0004020202020204" pitchFamily="34" charset="0"/>
              </a:rPr>
              <a:t>academic</a:t>
            </a:r>
            <a:r>
              <a:rPr lang="pl-PL" sz="2800" i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pl-PL" sz="2800" i="1" dirty="0" err="1">
                <a:solidFill>
                  <a:schemeClr val="bg1"/>
                </a:solidFill>
                <a:latin typeface="Aptos" panose="020B0004020202020204" pitchFamily="34" charset="0"/>
              </a:rPr>
              <a:t>presentation</a:t>
            </a: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, warsztaty metodologiczne, emisja głosu, zasady przygotowywania wniosków grantowych)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 Działalność naukową, dydaktyczną i publikacyjną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 Zajęcia warsztatowe i </a:t>
            </a:r>
            <a:r>
              <a:rPr lang="pl-PL" sz="2800" dirty="0" err="1">
                <a:solidFill>
                  <a:schemeClr val="bg1"/>
                </a:solidFill>
                <a:latin typeface="Aptos" panose="020B0004020202020204" pitchFamily="34" charset="0"/>
              </a:rPr>
              <a:t>tutoring</a:t>
            </a:r>
            <a:r>
              <a:rPr lang="pl-PL" sz="28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600822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Custom 8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8b5cde-866b-4850-84a7-8b3b397ed7e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2F6BADFB85B84A941B81C2B614B245" ma:contentTypeVersion="18" ma:contentTypeDescription="Utwórz nowy dokument." ma:contentTypeScope="" ma:versionID="1628d777f040d01b4c62441def0cd685">
  <xsd:schema xmlns:xsd="http://www.w3.org/2001/XMLSchema" xmlns:xs="http://www.w3.org/2001/XMLSchema" xmlns:p="http://schemas.microsoft.com/office/2006/metadata/properties" xmlns:ns3="c78b5cde-866b-4850-84a7-8b3b397ed7e4" xmlns:ns4="eb2c2028-dfb0-41d3-a506-e3e6fdcbcb49" targetNamespace="http://schemas.microsoft.com/office/2006/metadata/properties" ma:root="true" ma:fieldsID="3a58a8fc4ee2616002e9a2e622075f58" ns3:_="" ns4:_="">
    <xsd:import namespace="c78b5cde-866b-4850-84a7-8b3b397ed7e4"/>
    <xsd:import namespace="eb2c2028-dfb0-41d3-a506-e3e6fdcbc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b5cde-866b-4850-84a7-8b3b397ed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c2028-dfb0-41d3-a506-e3e6fdcbc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A1BEC2-A2DF-4CC1-91B4-CF6EF487CB5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eb2c2028-dfb0-41d3-a506-e3e6fdcbcb49"/>
    <ds:schemaRef ds:uri="http://schemas.microsoft.com/office/infopath/2007/PartnerControls"/>
    <ds:schemaRef ds:uri="http://www.w3.org/XML/1998/namespace"/>
    <ds:schemaRef ds:uri="c78b5cde-866b-4850-84a7-8b3b397ed7e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75156B-FA30-449C-88FF-C1DDC0AA86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827348-A48B-4399-8100-B297B5D2F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b5cde-866b-4850-84a7-8b3b397ed7e4"/>
    <ds:schemaRef ds:uri="eb2c2028-dfb0-41d3-a506-e3e6fdcbc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1584</Words>
  <Application>Microsoft Office PowerPoint</Application>
  <PresentationFormat>Panoramiczny</PresentationFormat>
  <Paragraphs>138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Aptos</vt:lpstr>
      <vt:lpstr>Arial</vt:lpstr>
      <vt:lpstr>Neue Haas Grotesk Text Pro</vt:lpstr>
      <vt:lpstr>Segoe UI Emoji</vt:lpstr>
      <vt:lpstr>Segoe UI Symbol</vt:lpstr>
      <vt:lpstr>Symbol</vt:lpstr>
      <vt:lpstr>Wingdings</vt:lpstr>
      <vt:lpstr>DylanVTI</vt:lpstr>
      <vt:lpstr>Kolegium Doktorskie Pedagogiki   Szkoła Doktorska  Uniwersytet Wrocławski   → czym jest → dlaczego warto </vt:lpstr>
      <vt:lpstr> Czym jest szkoła doktorska? </vt:lpstr>
      <vt:lpstr>Szkoła doktorska UWr – podstawowe informacje </vt:lpstr>
      <vt:lpstr>Organizacja i program kształcenia </vt:lpstr>
      <vt:lpstr>🎓 Czego dotyczy kształcenie w kolegium doktorskim pedagogiki? </vt:lpstr>
      <vt:lpstr>Etapy kształcenia i ocena </vt:lpstr>
      <vt:lpstr>Program kształcenia + Indywidualny Plan Badawczy (IPB) </vt:lpstr>
      <vt:lpstr>Program kształcenia+ </vt:lpstr>
      <vt:lpstr>Cel Kolegium Doktorskiego + Struktura Programu  </vt:lpstr>
      <vt:lpstr>Praktyki zawodowe // Interdyscyplinarność // mobilność </vt:lpstr>
      <vt:lpstr>Rekrutacja  do szkoły doktorskiej </vt:lpstr>
      <vt:lpstr>Procedura rekrutacyjna – etapy i wymagane dokumenty </vt:lpstr>
      <vt:lpstr>Procedura rekrutacyjna – etapy i wymagane dokumenty</vt:lpstr>
      <vt:lpstr>Procedura rekrutacyjna – etapy i wymagane dokumenty</vt:lpstr>
      <vt:lpstr>Obowiązki doktoranta </vt:lpstr>
      <vt:lpstr>Możliwości doktoranta</vt:lpstr>
      <vt:lpstr>Dalsza kariera…</vt:lpstr>
      <vt:lpstr>FAQ – Szkoła Doktorska UWr – Kolegium Doktorskie Pedagogiki </vt:lpstr>
      <vt:lpstr>FAQ – Szkoła Doktorska UWr – Kolegium Doktorskie Pedagogiki</vt:lpstr>
      <vt:lpstr>Zapraszamy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Justyna Pilarska</dc:creator>
  <cp:lastModifiedBy>Jupi</cp:lastModifiedBy>
  <cp:revision>32</cp:revision>
  <dcterms:created xsi:type="dcterms:W3CDTF">2025-05-03T17:01:45Z</dcterms:created>
  <dcterms:modified xsi:type="dcterms:W3CDTF">2025-11-02T12:04:23Z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0x010100A12F6BADFB85B84A941B81C2B614B245</vt:lpwstr>
  </property>
</Properties>
</file>