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7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yna Pilarska" userId="6cc37d30-a009-4ccd-82a3-1b604e251b9c" providerId="ADAL" clId="{88BF6190-A0DE-4228-9EA6-1FE439D6248B}"/>
    <pc:docChg chg="undo custSel modSld">
      <pc:chgData name="Justyna Pilarska" userId="6cc37d30-a009-4ccd-82a3-1b604e251b9c" providerId="ADAL" clId="{88BF6190-A0DE-4228-9EA6-1FE439D6248B}" dt="2026-04-16T04:28:04.527" v="30" actId="26606"/>
      <pc:docMkLst>
        <pc:docMk/>
      </pc:docMkLst>
      <pc:sldChg chg="addSp modSp mod setBg">
        <pc:chgData name="Justyna Pilarska" userId="6cc37d30-a009-4ccd-82a3-1b604e251b9c" providerId="ADAL" clId="{88BF6190-A0DE-4228-9EA6-1FE439D6248B}" dt="2026-04-16T04:26:38.835" v="16" actId="732"/>
        <pc:sldMkLst>
          <pc:docMk/>
          <pc:sldMk cId="0" sldId="256"/>
        </pc:sldMkLst>
        <pc:spChg chg="add">
          <ac:chgData name="Justyna Pilarska" userId="6cc37d30-a009-4ccd-82a3-1b604e251b9c" providerId="ADAL" clId="{88BF6190-A0DE-4228-9EA6-1FE439D6248B}" dt="2026-04-16T04:26:29.588" v="15" actId="26606"/>
          <ac:spMkLst>
            <pc:docMk/>
            <pc:sldMk cId="0" sldId="256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6:38.835" v="16" actId="732"/>
          <ac:picMkLst>
            <pc:docMk/>
            <pc:sldMk cId="0" sldId="256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6:44.691" v="17" actId="26606"/>
        <pc:sldMkLst>
          <pc:docMk/>
          <pc:sldMk cId="0" sldId="257"/>
        </pc:sldMkLst>
        <pc:spChg chg="add">
          <ac:chgData name="Justyna Pilarska" userId="6cc37d30-a009-4ccd-82a3-1b604e251b9c" providerId="ADAL" clId="{88BF6190-A0DE-4228-9EA6-1FE439D6248B}" dt="2026-04-16T04:26:44.691" v="17" actId="26606"/>
          <ac:spMkLst>
            <pc:docMk/>
            <pc:sldMk cId="0" sldId="257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6:44.691" v="17" actId="26606"/>
          <ac:picMkLst>
            <pc:docMk/>
            <pc:sldMk cId="0" sldId="257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6:47.846" v="18" actId="26606"/>
        <pc:sldMkLst>
          <pc:docMk/>
          <pc:sldMk cId="0" sldId="258"/>
        </pc:sldMkLst>
        <pc:spChg chg="add">
          <ac:chgData name="Justyna Pilarska" userId="6cc37d30-a009-4ccd-82a3-1b604e251b9c" providerId="ADAL" clId="{88BF6190-A0DE-4228-9EA6-1FE439D6248B}" dt="2026-04-16T04:26:47.846" v="18" actId="26606"/>
          <ac:spMkLst>
            <pc:docMk/>
            <pc:sldMk cId="0" sldId="258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6:47.846" v="18" actId="26606"/>
          <ac:picMkLst>
            <pc:docMk/>
            <pc:sldMk cId="0" sldId="258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7:00.299" v="20" actId="732"/>
        <pc:sldMkLst>
          <pc:docMk/>
          <pc:sldMk cId="0" sldId="259"/>
        </pc:sldMkLst>
        <pc:spChg chg="add">
          <ac:chgData name="Justyna Pilarska" userId="6cc37d30-a009-4ccd-82a3-1b604e251b9c" providerId="ADAL" clId="{88BF6190-A0DE-4228-9EA6-1FE439D6248B}" dt="2026-04-16T04:26:53.575" v="19" actId="26606"/>
          <ac:spMkLst>
            <pc:docMk/>
            <pc:sldMk cId="0" sldId="259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7:00.299" v="20" actId="732"/>
          <ac:picMkLst>
            <pc:docMk/>
            <pc:sldMk cId="0" sldId="259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6:17.063" v="14" actId="732"/>
        <pc:sldMkLst>
          <pc:docMk/>
          <pc:sldMk cId="0" sldId="260"/>
        </pc:sldMkLst>
        <pc:spChg chg="add">
          <ac:chgData name="Justyna Pilarska" userId="6cc37d30-a009-4ccd-82a3-1b604e251b9c" providerId="ADAL" clId="{88BF6190-A0DE-4228-9EA6-1FE439D6248B}" dt="2026-04-16T04:26:09.480" v="13" actId="26606"/>
          <ac:spMkLst>
            <pc:docMk/>
            <pc:sldMk cId="0" sldId="260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6:17.063" v="14" actId="732"/>
          <ac:picMkLst>
            <pc:docMk/>
            <pc:sldMk cId="0" sldId="260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7:04.905" v="21" actId="26606"/>
        <pc:sldMkLst>
          <pc:docMk/>
          <pc:sldMk cId="0" sldId="261"/>
        </pc:sldMkLst>
        <pc:spChg chg="add">
          <ac:chgData name="Justyna Pilarska" userId="6cc37d30-a009-4ccd-82a3-1b604e251b9c" providerId="ADAL" clId="{88BF6190-A0DE-4228-9EA6-1FE439D6248B}" dt="2026-04-16T04:27:04.905" v="21" actId="26606"/>
          <ac:spMkLst>
            <pc:docMk/>
            <pc:sldMk cId="0" sldId="261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7:04.905" v="21" actId="26606"/>
          <ac:picMkLst>
            <pc:docMk/>
            <pc:sldMk cId="0" sldId="261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6:06.024" v="12" actId="26606"/>
        <pc:sldMkLst>
          <pc:docMk/>
          <pc:sldMk cId="0" sldId="262"/>
        </pc:sldMkLst>
        <pc:spChg chg="add">
          <ac:chgData name="Justyna Pilarska" userId="6cc37d30-a009-4ccd-82a3-1b604e251b9c" providerId="ADAL" clId="{88BF6190-A0DE-4228-9EA6-1FE439D6248B}" dt="2026-04-16T04:26:06.024" v="12" actId="26606"/>
          <ac:spMkLst>
            <pc:docMk/>
            <pc:sldMk cId="0" sldId="262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6:06.024" v="12" actId="26606"/>
          <ac:picMkLst>
            <pc:docMk/>
            <pc:sldMk cId="0" sldId="262"/>
            <ac:picMk id="2" creationId="{00000000-0000-0000-0000-000000000000}"/>
          </ac:picMkLst>
        </pc:picChg>
      </pc:sldChg>
      <pc:sldChg chg="addSp modSp mod setBg">
        <pc:chgData name="Justyna Pilarska" userId="6cc37d30-a009-4ccd-82a3-1b604e251b9c" providerId="ADAL" clId="{88BF6190-A0DE-4228-9EA6-1FE439D6248B}" dt="2026-04-16T04:25:55.641" v="11" actId="26606"/>
        <pc:sldMkLst>
          <pc:docMk/>
          <pc:sldMk cId="0" sldId="263"/>
        </pc:sldMkLst>
        <pc:spChg chg="add">
          <ac:chgData name="Justyna Pilarska" userId="6cc37d30-a009-4ccd-82a3-1b604e251b9c" providerId="ADAL" clId="{88BF6190-A0DE-4228-9EA6-1FE439D6248B}" dt="2026-04-16T04:25:55.641" v="11" actId="26606"/>
          <ac:spMkLst>
            <pc:docMk/>
            <pc:sldMk cId="0" sldId="263"/>
            <ac:spMk id="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5:55.641" v="11" actId="26606"/>
          <ac:picMkLst>
            <pc:docMk/>
            <pc:sldMk cId="0" sldId="263"/>
            <ac:picMk id="2" creationId="{00000000-0000-0000-0000-000000000000}"/>
          </ac:picMkLst>
        </pc:picChg>
      </pc:sldChg>
      <pc:sldChg chg="addSp delSp modSp mod setBg">
        <pc:chgData name="Justyna Pilarska" userId="6cc37d30-a009-4ccd-82a3-1b604e251b9c" providerId="ADAL" clId="{88BF6190-A0DE-4228-9EA6-1FE439D6248B}" dt="2026-04-16T04:28:04.527" v="30" actId="26606"/>
        <pc:sldMkLst>
          <pc:docMk/>
          <pc:sldMk cId="0" sldId="264"/>
        </pc:sldMkLst>
        <pc:spChg chg="add del">
          <ac:chgData name="Justyna Pilarska" userId="6cc37d30-a009-4ccd-82a3-1b604e251b9c" providerId="ADAL" clId="{88BF6190-A0DE-4228-9EA6-1FE439D6248B}" dt="2026-04-16T04:27:28.723" v="22" actId="26606"/>
          <ac:spMkLst>
            <pc:docMk/>
            <pc:sldMk cId="0" sldId="264"/>
            <ac:spMk id="7" creationId="{6EE0B6E2-7CE8-4D86-87FC-4B58A7D8E759}"/>
          </ac:spMkLst>
        </pc:spChg>
        <pc:spChg chg="add del">
          <ac:chgData name="Justyna Pilarska" userId="6cc37d30-a009-4ccd-82a3-1b604e251b9c" providerId="ADAL" clId="{88BF6190-A0DE-4228-9EA6-1FE439D6248B}" dt="2026-04-16T04:28:04.527" v="30" actId="26606"/>
          <ac:spMkLst>
            <pc:docMk/>
            <pc:sldMk cId="0" sldId="264"/>
            <ac:spMk id="12" creationId="{2D2B266D-3625-4584-A5C3-7D3F672CFF30}"/>
          </ac:spMkLst>
        </pc:spChg>
        <pc:spChg chg="add">
          <ac:chgData name="Justyna Pilarska" userId="6cc37d30-a009-4ccd-82a3-1b604e251b9c" providerId="ADAL" clId="{88BF6190-A0DE-4228-9EA6-1FE439D6248B}" dt="2026-04-16T04:28:04.527" v="30" actId="26606"/>
          <ac:spMkLst>
            <pc:docMk/>
            <pc:sldMk cId="0" sldId="264"/>
            <ac:spMk id="14" creationId="{6EE0B6E2-7CE8-4D86-87FC-4B58A7D8E759}"/>
          </ac:spMkLst>
        </pc:spChg>
        <pc:spChg chg="add del">
          <ac:chgData name="Justyna Pilarska" userId="6cc37d30-a009-4ccd-82a3-1b604e251b9c" providerId="ADAL" clId="{88BF6190-A0DE-4228-9EA6-1FE439D6248B}" dt="2026-04-16T04:27:46.405" v="27" actId="26606"/>
          <ac:spMkLst>
            <pc:docMk/>
            <pc:sldMk cId="0" sldId="264"/>
            <ac:spMk id="17" creationId="{6EE0B6E2-7CE8-4D86-87FC-4B58A7D8E759}"/>
          </ac:spMkLst>
        </pc:spChg>
        <pc:picChg chg="mod modCrop">
          <ac:chgData name="Justyna Pilarska" userId="6cc37d30-a009-4ccd-82a3-1b604e251b9c" providerId="ADAL" clId="{88BF6190-A0DE-4228-9EA6-1FE439D6248B}" dt="2026-04-16T04:28:04.527" v="30" actId="26606"/>
          <ac:picMkLst>
            <pc:docMk/>
            <pc:sldMk cId="0" sldId="264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607" b="2905"/>
          <a:stretch>
            <a:fillRect/>
          </a:stretch>
        </p:blipFill>
        <p:spPr>
          <a:xfrm>
            <a:off x="770182" y="565773"/>
            <a:ext cx="14715635" cy="7587627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33" b="3774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607" b="2905"/>
          <a:stretch>
            <a:fillRect/>
          </a:stretch>
        </p:blipFill>
        <p:spPr>
          <a:xfrm>
            <a:off x="770182" y="565773"/>
            <a:ext cx="14715635" cy="7587627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607" b="3834"/>
          <a:stretch>
            <a:fillRect/>
          </a:stretch>
        </p:blipFill>
        <p:spPr>
          <a:xfrm>
            <a:off x="770182" y="565773"/>
            <a:ext cx="14715635" cy="7511427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Niestandardowy</PresentationFormat>
  <Paragraphs>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Jupi</cp:lastModifiedBy>
  <cp:revision>1</cp:revision>
  <dcterms:created xsi:type="dcterms:W3CDTF">2006-08-16T00:00:00Z</dcterms:created>
  <dcterms:modified xsi:type="dcterms:W3CDTF">2026-04-16T04:28:08Z</dcterms:modified>
</cp:coreProperties>
</file>